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4"/>
  </p:notesMasterIdLst>
  <p:sldIdLst>
    <p:sldId id="256" r:id="rId2"/>
    <p:sldId id="411" r:id="rId3"/>
    <p:sldId id="408" r:id="rId4"/>
    <p:sldId id="414" r:id="rId5"/>
    <p:sldId id="580" r:id="rId6"/>
    <p:sldId id="310" r:id="rId7"/>
    <p:sldId id="412" r:id="rId8"/>
    <p:sldId id="413" r:id="rId9"/>
    <p:sldId id="292" r:id="rId10"/>
    <p:sldId id="415" r:id="rId11"/>
    <p:sldId id="416" r:id="rId12"/>
    <p:sldId id="417" r:id="rId13"/>
    <p:sldId id="418" r:id="rId14"/>
    <p:sldId id="546" r:id="rId15"/>
    <p:sldId id="547" r:id="rId16"/>
    <p:sldId id="355" r:id="rId17"/>
    <p:sldId id="548" r:id="rId18"/>
    <p:sldId id="579" r:id="rId19"/>
    <p:sldId id="581" r:id="rId20"/>
    <p:sldId id="410" r:id="rId21"/>
    <p:sldId id="551" r:id="rId22"/>
    <p:sldId id="552" r:id="rId23"/>
    <p:sldId id="421" r:id="rId24"/>
    <p:sldId id="422" r:id="rId25"/>
    <p:sldId id="432" r:id="rId26"/>
    <p:sldId id="489" r:id="rId27"/>
    <p:sldId id="431" r:id="rId28"/>
    <p:sldId id="584" r:id="rId29"/>
    <p:sldId id="430" r:id="rId30"/>
    <p:sldId id="501" r:id="rId31"/>
    <p:sldId id="585" r:id="rId32"/>
    <p:sldId id="434" r:id="rId33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7E36"/>
    <a:srgbClr val="2F6E1F"/>
    <a:srgbClr val="4B823E"/>
    <a:srgbClr val="157000"/>
    <a:srgbClr val="FCC8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0ADF64-6374-40F2-959D-0FA73D46AB4C}" v="21" dt="2023-12-17T17:44:04.7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33" autoAdjust="0"/>
    <p:restoredTop sz="94712" autoAdjust="0"/>
  </p:normalViewPr>
  <p:slideViewPr>
    <p:cSldViewPr snapToGrid="0">
      <p:cViewPr varScale="1">
        <p:scale>
          <a:sx n="108" d="100"/>
          <a:sy n="108" d="100"/>
        </p:scale>
        <p:origin x="396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toliy Kigel" userId="7432c6c4687b0a9c" providerId="LiveId" clId="{25930D61-1E46-462B-88CC-6B52A533784F}"/>
    <pc:docChg chg="undo custSel addSld delSld modSld sldOrd">
      <pc:chgData name="Anatoliy Kigel" userId="7432c6c4687b0a9c" providerId="LiveId" clId="{25930D61-1E46-462B-88CC-6B52A533784F}" dt="2021-09-25T17:10:55.834" v="1245" actId="1076"/>
      <pc:docMkLst>
        <pc:docMk/>
      </pc:docMkLst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988303174" sldId="26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050824649" sldId="26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640329386" sldId="262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698537711" sldId="263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100045856" sldId="264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999231018" sldId="268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851503963" sldId="287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0" sldId="292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0" sldId="310"/>
        </pc:sldMkLst>
      </pc:sldChg>
      <pc:sldChg chg="del">
        <pc:chgData name="Anatoliy Kigel" userId="7432c6c4687b0a9c" providerId="LiveId" clId="{25930D61-1E46-462B-88CC-6B52A533784F}" dt="2021-09-24T08:23:47.204" v="66" actId="47"/>
        <pc:sldMkLst>
          <pc:docMk/>
          <pc:sldMk cId="3431039160" sldId="326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2057072956" sldId="332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371054112" sldId="336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1279747194" sldId="336"/>
        </pc:sldMkLst>
      </pc:sldChg>
      <pc:sldChg chg="modSp add mod">
        <pc:chgData name="Anatoliy Kigel" userId="7432c6c4687b0a9c" providerId="LiveId" clId="{25930D61-1E46-462B-88CC-6B52A533784F}" dt="2021-09-25T10:33:02.743" v="316" actId="14100"/>
        <pc:sldMkLst>
          <pc:docMk/>
          <pc:sldMk cId="0" sldId="355"/>
        </pc:sldMkLst>
        <pc:spChg chg="mod">
          <ac:chgData name="Anatoliy Kigel" userId="7432c6c4687b0a9c" providerId="LiveId" clId="{25930D61-1E46-462B-88CC-6B52A533784F}" dt="2021-09-25T10:32:31.299" v="286" actId="1036"/>
          <ac:spMkLst>
            <pc:docMk/>
            <pc:sldMk cId="0" sldId="355"/>
            <ac:spMk id="10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2:23.679" v="254" actId="1076"/>
          <ac:spMkLst>
            <pc:docMk/>
            <pc:sldMk cId="0" sldId="355"/>
            <ac:spMk id="1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3:02.743" v="316" actId="14100"/>
          <ac:spMkLst>
            <pc:docMk/>
            <pc:sldMk cId="0" sldId="355"/>
            <ac:spMk id="14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2:27.865" v="269" actId="1036"/>
          <ac:spMkLst>
            <pc:docMk/>
            <pc:sldMk cId="0" sldId="355"/>
            <ac:spMk id="15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2:27.865" v="269" actId="1036"/>
          <ac:spMkLst>
            <pc:docMk/>
            <pc:sldMk cId="0" sldId="355"/>
            <ac:spMk id="16" creationId="{00000000-0000-0000-0000-000000000000}"/>
          </ac:spMkLst>
        </pc:spChg>
        <pc:cxnChg chg="mod">
          <ac:chgData name="Anatoliy Kigel" userId="7432c6c4687b0a9c" providerId="LiveId" clId="{25930D61-1E46-462B-88CC-6B52A533784F}" dt="2021-09-25T10:32:27.865" v="269" actId="1036"/>
          <ac:cxnSpMkLst>
            <pc:docMk/>
            <pc:sldMk cId="0" sldId="355"/>
            <ac:cxnSpMk id="18" creationId="{00000000-0000-0000-0000-000000000000}"/>
          </ac:cxnSpMkLst>
        </pc:cxnChg>
        <pc:cxnChg chg="mod">
          <ac:chgData name="Anatoliy Kigel" userId="7432c6c4687b0a9c" providerId="LiveId" clId="{25930D61-1E46-462B-88CC-6B52A533784F}" dt="2021-09-25T10:32:27.865" v="269" actId="1036"/>
          <ac:cxnSpMkLst>
            <pc:docMk/>
            <pc:sldMk cId="0" sldId="355"/>
            <ac:cxnSpMk id="19" creationId="{00000000-0000-0000-0000-000000000000}"/>
          </ac:cxnSpMkLst>
        </pc:cxnChg>
      </pc:sldChg>
      <pc:sldChg chg="add del">
        <pc:chgData name="Anatoliy Kigel" userId="7432c6c4687b0a9c" providerId="LiveId" clId="{25930D61-1E46-462B-88CC-6B52A533784F}" dt="2021-09-25T17:07:36.775" v="1221" actId="47"/>
        <pc:sldMkLst>
          <pc:docMk/>
          <pc:sldMk cId="1023776530" sldId="362"/>
        </pc:sldMkLst>
      </pc:sldChg>
      <pc:sldChg chg="add del">
        <pc:chgData name="Anatoliy Kigel" userId="7432c6c4687b0a9c" providerId="LiveId" clId="{25930D61-1E46-462B-88CC-6B52A533784F}" dt="2021-09-25T10:52:55.994" v="679" actId="47"/>
        <pc:sldMkLst>
          <pc:docMk/>
          <pc:sldMk cId="2242035261" sldId="384"/>
        </pc:sldMkLst>
      </pc:sldChg>
      <pc:sldChg chg="add del">
        <pc:chgData name="Anatoliy Kigel" userId="7432c6c4687b0a9c" providerId="LiveId" clId="{25930D61-1E46-462B-88CC-6B52A533784F}" dt="2021-09-25T10:52:55.994" v="679" actId="47"/>
        <pc:sldMkLst>
          <pc:docMk/>
          <pc:sldMk cId="3635337466" sldId="385"/>
        </pc:sldMkLst>
      </pc:sldChg>
      <pc:sldChg chg="modSp del mod">
        <pc:chgData name="Anatoliy Kigel" userId="7432c6c4687b0a9c" providerId="LiveId" clId="{25930D61-1E46-462B-88CC-6B52A533784F}" dt="2021-09-25T10:55:26.269" v="833" actId="47"/>
        <pc:sldMkLst>
          <pc:docMk/>
          <pc:sldMk cId="3427236420" sldId="400"/>
        </pc:sldMkLst>
        <pc:spChg chg="mod">
          <ac:chgData name="Anatoliy Kigel" userId="7432c6c4687b0a9c" providerId="LiveId" clId="{25930D61-1E46-462B-88CC-6B52A533784F}" dt="2021-09-25T10:55:25.033" v="832" actId="21"/>
          <ac:spMkLst>
            <pc:docMk/>
            <pc:sldMk cId="3427236420" sldId="400"/>
            <ac:spMk id="3" creationId="{00000000-0000-0000-0000-000000000000}"/>
          </ac:spMkLst>
        </pc:spChg>
      </pc:sldChg>
      <pc:sldChg chg="addSp delSp modSp add mod">
        <pc:chgData name="Anatoliy Kigel" userId="7432c6c4687b0a9c" providerId="LiveId" clId="{25930D61-1E46-462B-88CC-6B52A533784F}" dt="2021-09-24T11:09:42.696" v="165" actId="1076"/>
        <pc:sldMkLst>
          <pc:docMk/>
          <pc:sldMk cId="1576029501" sldId="408"/>
        </pc:sldMkLst>
        <pc:spChg chg="add del mod">
          <ac:chgData name="Anatoliy Kigel" userId="7432c6c4687b0a9c" providerId="LiveId" clId="{25930D61-1E46-462B-88CC-6B52A533784F}" dt="2021-09-24T11:07:34.783" v="132" actId="478"/>
          <ac:spMkLst>
            <pc:docMk/>
            <pc:sldMk cId="1576029501" sldId="408"/>
            <ac:spMk id="3" creationId="{79844B34-8095-4B0F-B540-AB0B3B1FAA54}"/>
          </ac:spMkLst>
        </pc:spChg>
        <pc:spChg chg="add del mod">
          <ac:chgData name="Anatoliy Kigel" userId="7432c6c4687b0a9c" providerId="LiveId" clId="{25930D61-1E46-462B-88CC-6B52A533784F}" dt="2021-09-24T11:07:48.966" v="141" actId="478"/>
          <ac:spMkLst>
            <pc:docMk/>
            <pc:sldMk cId="1576029501" sldId="408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4T11:09:41.116" v="164" actId="1076"/>
          <ac:spMkLst>
            <pc:docMk/>
            <pc:sldMk cId="1576029501" sldId="408"/>
            <ac:spMk id="8" creationId="{00000000-0000-0000-0000-000000000000}"/>
          </ac:spMkLst>
        </pc:spChg>
        <pc:spChg chg="add del mod">
          <ac:chgData name="Anatoliy Kigel" userId="7432c6c4687b0a9c" providerId="LiveId" clId="{25930D61-1E46-462B-88CC-6B52A533784F}" dt="2021-09-24T11:07:34.184" v="131"/>
          <ac:spMkLst>
            <pc:docMk/>
            <pc:sldMk cId="1576029501" sldId="408"/>
            <ac:spMk id="10" creationId="{31F9EEC0-7A8E-42CD-AF56-7BEE897F719A}"/>
          </ac:spMkLst>
        </pc:spChg>
        <pc:spChg chg="add mod">
          <ac:chgData name="Anatoliy Kigel" userId="7432c6c4687b0a9c" providerId="LiveId" clId="{25930D61-1E46-462B-88CC-6B52A533784F}" dt="2021-09-24T11:07:53.777" v="157" actId="1036"/>
          <ac:spMkLst>
            <pc:docMk/>
            <pc:sldMk cId="1576029501" sldId="408"/>
            <ac:spMk id="11" creationId="{93ED6394-150C-44F8-A81D-D2C3A8977496}"/>
          </ac:spMkLst>
        </pc:spChg>
        <pc:picChg chg="mod">
          <ac:chgData name="Anatoliy Kigel" userId="7432c6c4687b0a9c" providerId="LiveId" clId="{25930D61-1E46-462B-88CC-6B52A533784F}" dt="2021-09-24T11:09:42.696" v="165" actId="1076"/>
          <ac:picMkLst>
            <pc:docMk/>
            <pc:sldMk cId="1576029501" sldId="408"/>
            <ac:picMk id="1026" creationId="{00000000-0000-0000-0000-000000000000}"/>
          </ac:picMkLst>
        </pc:picChg>
      </pc:sldChg>
      <pc:sldChg chg="add">
        <pc:chgData name="Anatoliy Kigel" userId="7432c6c4687b0a9c" providerId="LiveId" clId="{25930D61-1E46-462B-88CC-6B52A533784F}" dt="2021-09-25T10:47:40.837" v="521"/>
        <pc:sldMkLst>
          <pc:docMk/>
          <pc:sldMk cId="3023268022" sldId="410"/>
        </pc:sldMkLst>
      </pc:sldChg>
      <pc:sldChg chg="modSp add mod ord">
        <pc:chgData name="Anatoliy Kigel" userId="7432c6c4687b0a9c" providerId="LiveId" clId="{25930D61-1E46-462B-88CC-6B52A533784F}" dt="2021-09-25T10:39:40.614" v="400" actId="20577"/>
        <pc:sldMkLst>
          <pc:docMk/>
          <pc:sldMk cId="154375990" sldId="411"/>
        </pc:sldMkLst>
        <pc:spChg chg="mod">
          <ac:chgData name="Anatoliy Kigel" userId="7432c6c4687b0a9c" providerId="LiveId" clId="{25930D61-1E46-462B-88CC-6B52A533784F}" dt="2021-09-25T10:39:40.614" v="400" actId="20577"/>
          <ac:spMkLst>
            <pc:docMk/>
            <pc:sldMk cId="154375990" sldId="411"/>
            <ac:spMk id="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4202799691" sldId="412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2157720647" sldId="413"/>
        </pc:sldMkLst>
      </pc:sldChg>
      <pc:sldChg chg="modSp add mod">
        <pc:chgData name="Anatoliy Kigel" userId="7432c6c4687b0a9c" providerId="LiveId" clId="{25930D61-1E46-462B-88CC-6B52A533784F}" dt="2021-09-25T17:02:21.385" v="1187" actId="2711"/>
        <pc:sldMkLst>
          <pc:docMk/>
          <pc:sldMk cId="2835997058" sldId="414"/>
        </pc:sldMkLst>
        <pc:spChg chg="mod">
          <ac:chgData name="Anatoliy Kigel" userId="7432c6c4687b0a9c" providerId="LiveId" clId="{25930D61-1E46-462B-88CC-6B52A533784F}" dt="2021-09-25T17:02:21.385" v="1187" actId="2711"/>
          <ac:spMkLst>
            <pc:docMk/>
            <pc:sldMk cId="2835997058" sldId="414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4T11:08:58.448" v="162" actId="207"/>
          <ac:spMkLst>
            <pc:docMk/>
            <pc:sldMk cId="2835997058" sldId="414"/>
            <ac:spMk id="8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2:38.931" v="501" actId="20577"/>
        <pc:sldMkLst>
          <pc:docMk/>
          <pc:sldMk cId="2946025979" sldId="415"/>
        </pc:sldMkLst>
        <pc:spChg chg="mod">
          <ac:chgData name="Anatoliy Kigel" userId="7432c6c4687b0a9c" providerId="LiveId" clId="{25930D61-1E46-462B-88CC-6B52A533784F}" dt="2021-09-25T10:42:38.931" v="501" actId="20577"/>
          <ac:spMkLst>
            <pc:docMk/>
            <pc:sldMk cId="2946025979" sldId="415"/>
            <ac:spMk id="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3435289276" sldId="416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2574695513" sldId="417"/>
        </pc:sldMkLst>
      </pc:sldChg>
      <pc:sldChg chg="modSp add mod">
        <pc:chgData name="Anatoliy Kigel" userId="7432c6c4687b0a9c" providerId="LiveId" clId="{25930D61-1E46-462B-88CC-6B52A533784F}" dt="2021-09-25T10:42:41.420" v="502" actId="20577"/>
        <pc:sldMkLst>
          <pc:docMk/>
          <pc:sldMk cId="2777436305" sldId="418"/>
        </pc:sldMkLst>
        <pc:spChg chg="mod">
          <ac:chgData name="Anatoliy Kigel" userId="7432c6c4687b0a9c" providerId="LiveId" clId="{25930D61-1E46-462B-88CC-6B52A533784F}" dt="2021-09-25T10:42:41.420" v="502" actId="20577"/>
          <ac:spMkLst>
            <pc:docMk/>
            <pc:sldMk cId="2777436305" sldId="418"/>
            <ac:spMk id="5" creationId="{00000000-0000-0000-0000-000000000000}"/>
          </ac:spMkLst>
        </pc:spChg>
      </pc:sldChg>
      <pc:sldChg chg="modSp mod">
        <pc:chgData name="Anatoliy Kigel" userId="7432c6c4687b0a9c" providerId="LiveId" clId="{25930D61-1E46-462B-88CC-6B52A533784F}" dt="2021-09-25T10:37:34.441" v="320" actId="1076"/>
        <pc:sldMkLst>
          <pc:docMk/>
          <pc:sldMk cId="1599364791" sldId="420"/>
        </pc:sldMkLst>
        <pc:spChg chg="mod">
          <ac:chgData name="Anatoliy Kigel" userId="7432c6c4687b0a9c" providerId="LiveId" clId="{25930D61-1E46-462B-88CC-6B52A533784F}" dt="2021-09-25T10:37:34.441" v="320" actId="1076"/>
          <ac:spMkLst>
            <pc:docMk/>
            <pc:sldMk cId="1599364791" sldId="420"/>
            <ac:spMk id="3" creationId="{00000000-0000-0000-0000-000000000000}"/>
          </ac:spMkLst>
        </pc:spChg>
        <pc:picChg chg="mod">
          <ac:chgData name="Anatoliy Kigel" userId="7432c6c4687b0a9c" providerId="LiveId" clId="{25930D61-1E46-462B-88CC-6B52A533784F}" dt="2021-09-24T08:17:34.690" v="26" actId="1076"/>
          <ac:picMkLst>
            <pc:docMk/>
            <pc:sldMk cId="1599364791" sldId="420"/>
            <ac:picMk id="2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4T08:17:33.024" v="25" actId="1076"/>
          <ac:picMkLst>
            <pc:docMk/>
            <pc:sldMk cId="1599364791" sldId="420"/>
            <ac:picMk id="1026" creationId="{00000000-0000-0000-0000-000000000000}"/>
          </ac:picMkLst>
        </pc:picChg>
      </pc:sldChg>
      <pc:sldChg chg="modSp add mod">
        <pc:chgData name="Anatoliy Kigel" userId="7432c6c4687b0a9c" providerId="LiveId" clId="{25930D61-1E46-462B-88CC-6B52A533784F}" dt="2021-09-25T10:42:44.379" v="503" actId="20577"/>
        <pc:sldMkLst>
          <pc:docMk/>
          <pc:sldMk cId="2555615461" sldId="421"/>
        </pc:sldMkLst>
        <pc:spChg chg="mod">
          <ac:chgData name="Anatoliy Kigel" userId="7432c6c4687b0a9c" providerId="LiveId" clId="{25930D61-1E46-462B-88CC-6B52A533784F}" dt="2021-09-25T10:42:44.379" v="503" actId="20577"/>
          <ac:spMkLst>
            <pc:docMk/>
            <pc:sldMk cId="2555615461" sldId="42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1:42.005" v="461" actId="207"/>
        <pc:sldMkLst>
          <pc:docMk/>
          <pc:sldMk cId="214801633" sldId="422"/>
        </pc:sldMkLst>
        <pc:spChg chg="mod">
          <ac:chgData name="Anatoliy Kigel" userId="7432c6c4687b0a9c" providerId="LiveId" clId="{25930D61-1E46-462B-88CC-6B52A533784F}" dt="2021-09-25T10:41:42.005" v="461" actId="207"/>
          <ac:spMkLst>
            <pc:docMk/>
            <pc:sldMk cId="214801633" sldId="422"/>
            <ac:spMk id="5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24.493" v="456" actId="1035"/>
          <ac:spMkLst>
            <pc:docMk/>
            <pc:sldMk cId="214801633" sldId="422"/>
            <ac:spMk id="12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1892988636" sldId="423"/>
        </pc:sldMkLst>
      </pc:sldChg>
      <pc:sldChg chg="add del">
        <pc:chgData name="Anatoliy Kigel" userId="7432c6c4687b0a9c" providerId="LiveId" clId="{25930D61-1E46-462B-88CC-6B52A533784F}" dt="2021-09-25T17:07:36.775" v="1221" actId="47"/>
        <pc:sldMkLst>
          <pc:docMk/>
          <pc:sldMk cId="1104923429" sldId="424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3863989030" sldId="424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600371874" sldId="425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2123465336" sldId="427"/>
        </pc:sldMkLst>
      </pc:sldChg>
      <pc:sldChg chg="modSp mod">
        <pc:chgData name="Anatoliy Kigel" userId="7432c6c4687b0a9c" providerId="LiveId" clId="{25930D61-1E46-462B-88CC-6B52A533784F}" dt="2021-09-25T11:06:17.550" v="940" actId="20577"/>
        <pc:sldMkLst>
          <pc:docMk/>
          <pc:sldMk cId="708375886" sldId="428"/>
        </pc:sldMkLst>
        <pc:spChg chg="mod">
          <ac:chgData name="Anatoliy Kigel" userId="7432c6c4687b0a9c" providerId="LiveId" clId="{25930D61-1E46-462B-88CC-6B52A533784F}" dt="2021-09-25T10:36:51.867" v="318" actId="403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1:06:17.550" v="940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03.486" v="166" actId="47"/>
        <pc:sldMkLst>
          <pc:docMk/>
          <pc:sldMk cId="187610786" sldId="430"/>
        </pc:sldMkLst>
      </pc:sldChg>
      <pc:sldChg chg="modSp add mod">
        <pc:chgData name="Anatoliy Kigel" userId="7432c6c4687b0a9c" providerId="LiveId" clId="{25930D61-1E46-462B-88CC-6B52A533784F}" dt="2021-09-25T16:57:31.309" v="1170" actId="113"/>
        <pc:sldMkLst>
          <pc:docMk/>
          <pc:sldMk cId="1856639604" sldId="430"/>
        </pc:sldMkLst>
        <pc:spChg chg="mod">
          <ac:chgData name="Anatoliy Kigel" userId="7432c6c4687b0a9c" providerId="LiveId" clId="{25930D61-1E46-462B-88CC-6B52A533784F}" dt="2021-09-25T16:57:31.309" v="1170" actId="113"/>
          <ac:spMkLst>
            <pc:docMk/>
            <pc:sldMk cId="1856639604" sldId="430"/>
            <ac:spMk id="3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57:14.293" v="915" actId="1035"/>
          <ac:spMkLst>
            <pc:docMk/>
            <pc:sldMk cId="1856639604" sldId="430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25930D61-1E46-462B-88CC-6B52A533784F}" dt="2021-09-25T17:08:15.653" v="1226" actId="1076"/>
        <pc:sldMkLst>
          <pc:docMk/>
          <pc:sldMk cId="3209720913" sldId="431"/>
        </pc:sldMkLst>
        <pc:spChg chg="mod">
          <ac:chgData name="Anatoliy Kigel" userId="7432c6c4687b0a9c" providerId="LiveId" clId="{25930D61-1E46-462B-88CC-6B52A533784F}" dt="2021-09-25T17:08:15.653" v="1226" actId="1076"/>
          <ac:spMkLst>
            <pc:docMk/>
            <pc:sldMk cId="3209720913" sldId="431"/>
            <ac:spMk id="2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1:56.514" v="464" actId="207"/>
        <pc:sldMkLst>
          <pc:docMk/>
          <pc:sldMk cId="2605359564" sldId="432"/>
        </pc:sldMkLst>
        <pc:spChg chg="mod">
          <ac:chgData name="Anatoliy Kigel" userId="7432c6c4687b0a9c" providerId="LiveId" clId="{25930D61-1E46-462B-88CC-6B52A533784F}" dt="2021-09-25T10:41:56.514" v="464" actId="207"/>
          <ac:spMkLst>
            <pc:docMk/>
            <pc:sldMk cId="2605359564" sldId="432"/>
            <ac:spMk id="5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7:07:14.060" v="1198" actId="47"/>
        <pc:sldMkLst>
          <pc:docMk/>
          <pc:sldMk cId="1635117349" sldId="433"/>
        </pc:sldMkLst>
      </pc:sldChg>
      <pc:sldChg chg="addSp delSp modSp mod">
        <pc:chgData name="Anatoliy Kigel" userId="7432c6c4687b0a9c" providerId="LiveId" clId="{25930D61-1E46-462B-88CC-6B52A533784F}" dt="2021-09-25T16:39:45.312" v="1154" actId="20577"/>
        <pc:sldMkLst>
          <pc:docMk/>
          <pc:sldMk cId="3529857113" sldId="436"/>
        </pc:sldMkLst>
        <pc:spChg chg="mod">
          <ac:chgData name="Anatoliy Kigel" userId="7432c6c4687b0a9c" providerId="LiveId" clId="{25930D61-1E46-462B-88CC-6B52A533784F}" dt="2021-09-25T10:38:13.259" v="337" actId="1036"/>
          <ac:spMkLst>
            <pc:docMk/>
            <pc:sldMk cId="3529857113" sldId="436"/>
            <ac:spMk id="3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6:39:45.312" v="1154" actId="20577"/>
          <ac:spMkLst>
            <pc:docMk/>
            <pc:sldMk cId="3529857113" sldId="436"/>
            <ac:spMk id="7" creationId="{00000000-0000-0000-0000-000000000000}"/>
          </ac:spMkLst>
        </pc:spChg>
        <pc:spChg chg="add del mod">
          <ac:chgData name="Anatoliy Kigel" userId="7432c6c4687b0a9c" providerId="LiveId" clId="{25930D61-1E46-462B-88CC-6B52A533784F}" dt="2021-09-25T10:38:36.328" v="351" actId="1035"/>
          <ac:spMkLst>
            <pc:docMk/>
            <pc:sldMk cId="3529857113" sldId="436"/>
            <ac:spMk id="11" creationId="{00000000-0000-0000-0000-000000000000}"/>
          </ac:spMkLst>
        </pc:spChg>
        <pc:picChg chg="mod">
          <ac:chgData name="Anatoliy Kigel" userId="7432c6c4687b0a9c" providerId="LiveId" clId="{25930D61-1E46-462B-88CC-6B52A533784F}" dt="2021-09-25T10:38:13.259" v="337" actId="1036"/>
          <ac:picMkLst>
            <pc:docMk/>
            <pc:sldMk cId="3529857113" sldId="436"/>
            <ac:picMk id="5" creationId="{00000000-0000-0000-0000-000000000000}"/>
          </ac:picMkLst>
        </pc:picChg>
      </pc:sldChg>
      <pc:sldChg chg="modSp mod">
        <pc:chgData name="Anatoliy Kigel" userId="7432c6c4687b0a9c" providerId="LiveId" clId="{25930D61-1E46-462B-88CC-6B52A533784F}" dt="2021-09-25T10:38:52.413" v="397" actId="1036"/>
        <pc:sldMkLst>
          <pc:docMk/>
          <pc:sldMk cId="2873285835" sldId="437"/>
        </pc:sldMkLst>
        <pc:spChg chg="mod">
          <ac:chgData name="Anatoliy Kigel" userId="7432c6c4687b0a9c" providerId="LiveId" clId="{25930D61-1E46-462B-88CC-6B52A533784F}" dt="2021-09-25T10:38:47.213" v="375" actId="1036"/>
          <ac:spMkLst>
            <pc:docMk/>
            <pc:sldMk cId="2873285835" sldId="437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8:52.413" v="397" actId="1036"/>
          <ac:spMkLst>
            <pc:docMk/>
            <pc:sldMk cId="2873285835" sldId="437"/>
            <ac:spMk id="9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8:50.197" v="386" actId="1035"/>
          <ac:spMkLst>
            <pc:docMk/>
            <pc:sldMk cId="2873285835" sldId="437"/>
            <ac:spMk id="10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7:07:20.612" v="1200" actId="47"/>
        <pc:sldMkLst>
          <pc:docMk/>
          <pc:sldMk cId="373740483" sldId="438"/>
        </pc:sldMkLst>
      </pc:sldChg>
      <pc:sldChg chg="del">
        <pc:chgData name="Anatoliy Kigel" userId="7432c6c4687b0a9c" providerId="LiveId" clId="{25930D61-1E46-462B-88CC-6B52A533784F}" dt="2021-09-24T08:23:47.204" v="66" actId="47"/>
        <pc:sldMkLst>
          <pc:docMk/>
          <pc:sldMk cId="2361391692" sldId="439"/>
        </pc:sldMkLst>
      </pc:sldChg>
      <pc:sldChg chg="delSp modSp add del mod">
        <pc:chgData name="Anatoliy Kigel" userId="7432c6c4687b0a9c" providerId="LiveId" clId="{25930D61-1E46-462B-88CC-6B52A533784F}" dt="2021-09-25T17:08:50.694" v="1234" actId="47"/>
        <pc:sldMkLst>
          <pc:docMk/>
          <pc:sldMk cId="3972583651" sldId="439"/>
        </pc:sldMkLst>
        <pc:spChg chg="del">
          <ac:chgData name="Anatoliy Kigel" userId="7432c6c4687b0a9c" providerId="LiveId" clId="{25930D61-1E46-462B-88CC-6B52A533784F}" dt="2021-09-25T17:07:23.148" v="1201" actId="478"/>
          <ac:spMkLst>
            <pc:docMk/>
            <pc:sldMk cId="3972583651" sldId="439"/>
            <ac:spMk id="8" creationId="{67157286-5944-4642-895E-9AE802995B59}"/>
          </ac:spMkLst>
        </pc:spChg>
        <pc:spChg chg="mod">
          <ac:chgData name="Anatoliy Kigel" userId="7432c6c4687b0a9c" providerId="LiveId" clId="{25930D61-1E46-462B-88CC-6B52A533784F}" dt="2021-09-25T17:08:05.744" v="1225" actId="1076"/>
          <ac:spMkLst>
            <pc:docMk/>
            <pc:sldMk cId="3972583651" sldId="439"/>
            <ac:spMk id="11" creationId="{9C74705F-3405-418B-8475-F2B961F72A3F}"/>
          </ac:spMkLst>
        </pc:spChg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2585329170" sldId="44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4056711555" sldId="44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509148872" sldId="441"/>
        </pc:sldMkLst>
      </pc:sldChg>
      <pc:sldChg chg="add del">
        <pc:chgData name="Anatoliy Kigel" userId="7432c6c4687b0a9c" providerId="LiveId" clId="{25930D61-1E46-462B-88CC-6B52A533784F}" dt="2021-09-25T16:55:29.994" v="1155" actId="47"/>
        <pc:sldMkLst>
          <pc:docMk/>
          <pc:sldMk cId="3302657577" sldId="441"/>
        </pc:sldMkLst>
      </pc:sldChg>
      <pc:sldChg chg="modSp add del mod">
        <pc:chgData name="Anatoliy Kigel" userId="7432c6c4687b0a9c" providerId="LiveId" clId="{25930D61-1E46-462B-88CC-6B52A533784F}" dt="2021-09-25T17:06:51.663" v="1194" actId="47"/>
        <pc:sldMkLst>
          <pc:docMk/>
          <pc:sldMk cId="1717885360" sldId="442"/>
        </pc:sldMkLst>
        <pc:spChg chg="mod">
          <ac:chgData name="Anatoliy Kigel" userId="7432c6c4687b0a9c" providerId="LiveId" clId="{25930D61-1E46-462B-88CC-6B52A533784F}" dt="2021-09-25T10:19:34.594" v="196" actId="20577"/>
          <ac:spMkLst>
            <pc:docMk/>
            <pc:sldMk cId="1717885360" sldId="442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25930D61-1E46-462B-88CC-6B52A533784F}" dt="2021-09-25T17:08:33.731" v="1232" actId="1076"/>
        <pc:sldMkLst>
          <pc:docMk/>
          <pc:sldMk cId="3384761612" sldId="443"/>
        </pc:sldMkLst>
        <pc:spChg chg="mod">
          <ac:chgData name="Anatoliy Kigel" userId="7432c6c4687b0a9c" providerId="LiveId" clId="{25930D61-1E46-462B-88CC-6B52A533784F}" dt="2021-09-25T17:08:26.961" v="1229" actId="14100"/>
          <ac:spMkLst>
            <pc:docMk/>
            <pc:sldMk cId="3384761612" sldId="443"/>
            <ac:spMk id="2" creationId="{00000000-0000-0000-0000-000000000000}"/>
          </ac:spMkLst>
        </pc:spChg>
        <pc:picChg chg="mod">
          <ac:chgData name="Anatoliy Kigel" userId="7432c6c4687b0a9c" providerId="LiveId" clId="{25930D61-1E46-462B-88CC-6B52A533784F}" dt="2021-09-25T17:08:33.731" v="1232" actId="1076"/>
          <ac:picMkLst>
            <pc:docMk/>
            <pc:sldMk cId="3384761612" sldId="443"/>
            <ac:picMk id="2050" creationId="{00000000-0000-0000-0000-000000000000}"/>
          </ac:picMkLst>
        </pc:picChg>
      </pc:sldChg>
      <pc:sldChg chg="add del">
        <pc:chgData name="Anatoliy Kigel" userId="7432c6c4687b0a9c" providerId="LiveId" clId="{25930D61-1E46-462B-88CC-6B52A533784F}" dt="2021-09-25T10:48:52.701" v="523" actId="47"/>
        <pc:sldMkLst>
          <pc:docMk/>
          <pc:sldMk cId="3629179064" sldId="444"/>
        </pc:sldMkLst>
      </pc:sldChg>
      <pc:sldChg chg="modSp mod">
        <pc:chgData name="Anatoliy Kigel" userId="7432c6c4687b0a9c" providerId="LiveId" clId="{25930D61-1E46-462B-88CC-6B52A533784F}" dt="2021-09-25T10:09:04.826" v="174" actId="1076"/>
        <pc:sldMkLst>
          <pc:docMk/>
          <pc:sldMk cId="1465214063" sldId="445"/>
        </pc:sldMkLst>
        <pc:picChg chg="mod">
          <ac:chgData name="Anatoliy Kigel" userId="7432c6c4687b0a9c" providerId="LiveId" clId="{25930D61-1E46-462B-88CC-6B52A533784F}" dt="2021-09-25T10:09:04.826" v="174" actId="1076"/>
          <ac:picMkLst>
            <pc:docMk/>
            <pc:sldMk cId="1465214063" sldId="445"/>
            <ac:picMk id="7" creationId="{DBD432F7-0920-4269-A6D1-62E31849096E}"/>
          </ac:picMkLst>
        </pc:picChg>
      </pc:sldChg>
      <pc:sldChg chg="modSp add del mod">
        <pc:chgData name="Anatoliy Kigel" userId="7432c6c4687b0a9c" providerId="LiveId" clId="{25930D61-1E46-462B-88CC-6B52A533784F}" dt="2021-09-25T17:07:04.947" v="1197" actId="47"/>
        <pc:sldMkLst>
          <pc:docMk/>
          <pc:sldMk cId="4136965528" sldId="446"/>
        </pc:sldMkLst>
        <pc:spChg chg="mod">
          <ac:chgData name="Anatoliy Kigel" userId="7432c6c4687b0a9c" providerId="LiveId" clId="{25930D61-1E46-462B-88CC-6B52A533784F}" dt="2021-09-25T10:20:26.572" v="209" actId="20577"/>
          <ac:spMkLst>
            <pc:docMk/>
            <pc:sldMk cId="4136965528" sldId="446"/>
            <ac:spMk id="5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03.486" v="166" actId="47"/>
        <pc:sldMkLst>
          <pc:docMk/>
          <pc:sldMk cId="1411912370" sldId="447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622505992" sldId="452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845494855" sldId="454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764508779" sldId="455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959041387" sldId="459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088774179" sldId="46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408140031" sldId="467"/>
        </pc:sldMkLst>
      </pc:sldChg>
      <pc:sldChg chg="addSp delSp modSp mod">
        <pc:chgData name="Anatoliy Kigel" userId="7432c6c4687b0a9c" providerId="LiveId" clId="{25930D61-1E46-462B-88CC-6B52A533784F}" dt="2021-09-25T10:07:48.842" v="172" actId="1076"/>
        <pc:sldMkLst>
          <pc:docMk/>
          <pc:sldMk cId="3950222432" sldId="475"/>
        </pc:sldMkLst>
        <pc:picChg chg="mod">
          <ac:chgData name="Anatoliy Kigel" userId="7432c6c4687b0a9c" providerId="LiveId" clId="{25930D61-1E46-462B-88CC-6B52A533784F}" dt="2021-09-24T08:03:24.311" v="23" actId="1076"/>
          <ac:picMkLst>
            <pc:docMk/>
            <pc:sldMk cId="3950222432" sldId="475"/>
            <ac:picMk id="2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4T08:19:11.656" v="42" actId="1076"/>
          <ac:picMkLst>
            <pc:docMk/>
            <pc:sldMk cId="3950222432" sldId="475"/>
            <ac:picMk id="3" creationId="{00000000-0000-0000-0000-000000000000}"/>
          </ac:picMkLst>
        </pc:picChg>
        <pc:picChg chg="del mod">
          <ac:chgData name="Anatoliy Kigel" userId="7432c6c4687b0a9c" providerId="LiveId" clId="{25930D61-1E46-462B-88CC-6B52A533784F}" dt="2021-09-24T08:18:02.752" v="28" actId="478"/>
          <ac:picMkLst>
            <pc:docMk/>
            <pc:sldMk cId="3950222432" sldId="475"/>
            <ac:picMk id="5" creationId="{00000000-0000-0000-0000-000000000000}"/>
          </ac:picMkLst>
        </pc:picChg>
        <pc:picChg chg="add mod">
          <ac:chgData name="Anatoliy Kigel" userId="7432c6c4687b0a9c" providerId="LiveId" clId="{25930D61-1E46-462B-88CC-6B52A533784F}" dt="2021-09-24T08:03:25.186" v="24" actId="1076"/>
          <ac:picMkLst>
            <pc:docMk/>
            <pc:sldMk cId="3950222432" sldId="475"/>
            <ac:picMk id="6" creationId="{2C76B638-AEF9-4C10-8AC8-C6581D5F9D14}"/>
          </ac:picMkLst>
        </pc:picChg>
        <pc:picChg chg="del mod">
          <ac:chgData name="Anatoliy Kigel" userId="7432c6c4687b0a9c" providerId="LiveId" clId="{25930D61-1E46-462B-88CC-6B52A533784F}" dt="2021-09-24T08:18:02.308" v="27" actId="478"/>
          <ac:picMkLst>
            <pc:docMk/>
            <pc:sldMk cId="3950222432" sldId="475"/>
            <ac:picMk id="10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4T08:19:10.859" v="41" actId="1076"/>
          <ac:picMkLst>
            <pc:docMk/>
            <pc:sldMk cId="3950222432" sldId="475"/>
            <ac:picMk id="13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5T10:07:48.842" v="172" actId="1076"/>
          <ac:picMkLst>
            <pc:docMk/>
            <pc:sldMk cId="3950222432" sldId="475"/>
            <ac:picMk id="16" creationId="{00000000-0000-0000-0000-000000000000}"/>
          </ac:picMkLst>
        </pc:picChg>
        <pc:picChg chg="add mod">
          <ac:chgData name="Anatoliy Kigel" userId="7432c6c4687b0a9c" providerId="LiveId" clId="{25930D61-1E46-462B-88CC-6B52A533784F}" dt="2021-09-24T08:19:15.460" v="44" actId="1076"/>
          <ac:picMkLst>
            <pc:docMk/>
            <pc:sldMk cId="3950222432" sldId="475"/>
            <ac:picMk id="1026" creationId="{2BE60026-042D-4802-8C81-E493A6A048CD}"/>
          </ac:picMkLst>
        </pc:picChg>
        <pc:picChg chg="add del">
          <ac:chgData name="Anatoliy Kigel" userId="7432c6c4687b0a9c" providerId="LiveId" clId="{25930D61-1E46-462B-88CC-6B52A533784F}" dt="2021-09-24T08:02:45.559" v="16"/>
          <ac:picMkLst>
            <pc:docMk/>
            <pc:sldMk cId="3950222432" sldId="475"/>
            <ac:picMk id="1028" creationId="{50EC9FE2-927C-4B3E-8A37-A1A6E56AFE3C}"/>
          </ac:picMkLst>
        </pc:picChg>
        <pc:picChg chg="add del">
          <ac:chgData name="Anatoliy Kigel" userId="7432c6c4687b0a9c" providerId="LiveId" clId="{25930D61-1E46-462B-88CC-6B52A533784F}" dt="2021-09-24T08:02:53.014" v="18"/>
          <ac:picMkLst>
            <pc:docMk/>
            <pc:sldMk cId="3950222432" sldId="475"/>
            <ac:picMk id="1030" creationId="{A460F736-2B38-48B0-A215-37E89C28947E}"/>
          </ac:picMkLst>
        </pc:picChg>
        <pc:picChg chg="add del mod">
          <ac:chgData name="Anatoliy Kigel" userId="7432c6c4687b0a9c" providerId="LiveId" clId="{25930D61-1E46-462B-88CC-6B52A533784F}" dt="2021-09-24T08:19:03.255" v="35" actId="478"/>
          <ac:picMkLst>
            <pc:docMk/>
            <pc:sldMk cId="3950222432" sldId="475"/>
            <ac:picMk id="1032" creationId="{D08F6395-DFCA-41B8-BEC8-0344F258EBC0}"/>
          </ac:picMkLst>
        </pc:picChg>
      </pc:sldChg>
      <pc:sldChg chg="del">
        <pc:chgData name="Anatoliy Kigel" userId="7432c6c4687b0a9c" providerId="LiveId" clId="{25930D61-1E46-462B-88CC-6B52A533784F}" dt="2021-09-24T08:39:51.461" v="68" actId="47"/>
        <pc:sldMkLst>
          <pc:docMk/>
          <pc:sldMk cId="3933058965" sldId="477"/>
        </pc:sldMkLst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586957727" sldId="478"/>
        </pc:sldMkLst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1585797329" sldId="479"/>
        </pc:sldMkLst>
      </pc:sldChg>
      <pc:sldChg chg="modSp mod">
        <pc:chgData name="Anatoliy Kigel" userId="7432c6c4687b0a9c" providerId="LiveId" clId="{25930D61-1E46-462B-88CC-6B52A533784F}" dt="2021-09-25T17:10:55.834" v="1245" actId="1076"/>
        <pc:sldMkLst>
          <pc:docMk/>
          <pc:sldMk cId="2234055322" sldId="484"/>
        </pc:sldMkLst>
        <pc:spChg chg="mod">
          <ac:chgData name="Anatoliy Kigel" userId="7432c6c4687b0a9c" providerId="LiveId" clId="{25930D61-1E46-462B-88CC-6B52A533784F}" dt="2021-09-25T16:58:45.610" v="1182" actId="1036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7:10:55.834" v="1245" actId="1076"/>
          <ac:spMkLst>
            <pc:docMk/>
            <pc:sldMk cId="2234055322" sldId="484"/>
            <ac:spMk id="4" creationId="{0D73DC98-BD72-4563-B8E6-1AFB9397D8F4}"/>
          </ac:spMkLst>
        </pc:spChg>
      </pc:sldChg>
      <pc:sldChg chg="modSp add del mod">
        <pc:chgData name="Anatoliy Kigel" userId="7432c6c4687b0a9c" providerId="LiveId" clId="{25930D61-1E46-462B-88CC-6B52A533784F}" dt="2021-09-25T17:08:40.895" v="1233" actId="1076"/>
        <pc:sldMkLst>
          <pc:docMk/>
          <pc:sldMk cId="114308618" sldId="486"/>
        </pc:sldMkLst>
        <pc:spChg chg="mod">
          <ac:chgData name="Anatoliy Kigel" userId="7432c6c4687b0a9c" providerId="LiveId" clId="{25930D61-1E46-462B-88CC-6B52A533784F}" dt="2021-09-25T17:08:40.895" v="1233" actId="1076"/>
          <ac:spMkLst>
            <pc:docMk/>
            <pc:sldMk cId="114308618" sldId="486"/>
            <ac:spMk id="11" creationId="{00000000-0000-0000-0000-000000000000}"/>
          </ac:spMkLst>
        </pc:spChg>
      </pc:sldChg>
      <pc:sldChg chg="modSp add del mod">
        <pc:chgData name="Anatoliy Kigel" userId="7432c6c4687b0a9c" providerId="LiveId" clId="{25930D61-1E46-462B-88CC-6B52A533784F}" dt="2021-09-25T17:09:02.284" v="1244" actId="20577"/>
        <pc:sldMkLst>
          <pc:docMk/>
          <pc:sldMk cId="2428878961" sldId="489"/>
        </pc:sldMkLst>
        <pc:spChg chg="mod">
          <ac:chgData name="Anatoliy Kigel" userId="7432c6c4687b0a9c" providerId="LiveId" clId="{25930D61-1E46-462B-88CC-6B52A533784F}" dt="2021-09-25T17:09:02.284" v="1244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1853233464" sldId="49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125314693" sldId="49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017768779" sldId="492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1726068059" sldId="493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941254857" sldId="494"/>
        </pc:sldMkLst>
      </pc:sldChg>
      <pc:sldChg chg="modSp del mod">
        <pc:chgData name="Anatoliy Kigel" userId="7432c6c4687b0a9c" providerId="LiveId" clId="{25930D61-1E46-462B-88CC-6B52A533784F}" dt="2021-09-24T11:18:30.668" v="171" actId="47"/>
        <pc:sldMkLst>
          <pc:docMk/>
          <pc:sldMk cId="1064840177" sldId="495"/>
        </pc:sldMkLst>
        <pc:spChg chg="mod">
          <ac:chgData name="Anatoliy Kigel" userId="7432c6c4687b0a9c" providerId="LiveId" clId="{25930D61-1E46-462B-88CC-6B52A533784F}" dt="2021-09-24T08:21:13.332" v="53" actId="20577"/>
          <ac:spMkLst>
            <pc:docMk/>
            <pc:sldMk cId="1064840177" sldId="495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4T08:21:30.117" v="64" actId="207"/>
          <ac:spMkLst>
            <pc:docMk/>
            <pc:sldMk cId="1064840177" sldId="495"/>
            <ac:spMk id="4" creationId="{00000000-0000-0000-0000-000000000000}"/>
          </ac:spMkLst>
        </pc:spChg>
      </pc:sldChg>
      <pc:sldChg chg="del">
        <pc:chgData name="Anatoliy Kigel" userId="7432c6c4687b0a9c" providerId="LiveId" clId="{25930D61-1E46-462B-88CC-6B52A533784F}" dt="2021-09-24T11:18:30.668" v="171" actId="47"/>
        <pc:sldMkLst>
          <pc:docMk/>
          <pc:sldMk cId="547622170" sldId="497"/>
        </pc:sldMkLst>
      </pc:sldChg>
      <pc:sldChg chg="add del">
        <pc:chgData name="Anatoliy Kigel" userId="7432c6c4687b0a9c" providerId="LiveId" clId="{25930D61-1E46-462B-88CC-6B52A533784F}" dt="2021-09-24T08:20:41.406" v="51" actId="47"/>
        <pc:sldMkLst>
          <pc:docMk/>
          <pc:sldMk cId="3839302902" sldId="500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1773794365" sldId="536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4002966659" sldId="537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876966440" sldId="538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3660807912" sldId="539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375144151" sldId="54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759657321" sldId="540"/>
        </pc:sldMkLst>
      </pc:sldChg>
      <pc:sldChg chg="add del">
        <pc:chgData name="Anatoliy Kigel" userId="7432c6c4687b0a9c" providerId="LiveId" clId="{25930D61-1E46-462B-88CC-6B52A533784F}" dt="2021-09-25T10:52:35.899" v="649" actId="47"/>
        <pc:sldMkLst>
          <pc:docMk/>
          <pc:sldMk cId="3339096667" sldId="54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840491838" sldId="54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1255034123" sldId="542"/>
        </pc:sldMkLst>
      </pc:sldChg>
      <pc:sldChg chg="modSp mod">
        <pc:chgData name="Anatoliy Kigel" userId="7432c6c4687b0a9c" providerId="LiveId" clId="{25930D61-1E46-462B-88CC-6B52A533784F}" dt="2021-09-24T11:03:19.845" v="75" actId="14100"/>
        <pc:sldMkLst>
          <pc:docMk/>
          <pc:sldMk cId="3782721462" sldId="543"/>
        </pc:sldMkLst>
        <pc:spChg chg="mod">
          <ac:chgData name="Anatoliy Kigel" userId="7432c6c4687b0a9c" providerId="LiveId" clId="{25930D61-1E46-462B-88CC-6B52A533784F}" dt="2021-09-24T11:03:19.845" v="75" actId="14100"/>
          <ac:spMkLst>
            <pc:docMk/>
            <pc:sldMk cId="3782721462" sldId="543"/>
            <ac:spMk id="12" creationId="{D8735C15-136F-4E76-AE52-8BA94B0D8676}"/>
          </ac:spMkLst>
        </pc:spChg>
      </pc:sldChg>
      <pc:sldChg chg="add">
        <pc:chgData name="Anatoliy Kigel" userId="7432c6c4687b0a9c" providerId="LiveId" clId="{25930D61-1E46-462B-88CC-6B52A533784F}" dt="2021-09-24T07:27:17.227" v="0"/>
        <pc:sldMkLst>
          <pc:docMk/>
          <pc:sldMk cId="828436977" sldId="544"/>
        </pc:sldMkLst>
      </pc:sldChg>
      <pc:sldChg chg="modSp add mod ord">
        <pc:chgData name="Anatoliy Kigel" userId="7432c6c4687b0a9c" providerId="LiveId" clId="{25930D61-1E46-462B-88CC-6B52A533784F}" dt="2021-09-25T10:39:31.611" v="399" actId="20577"/>
        <pc:sldMkLst>
          <pc:docMk/>
          <pc:sldMk cId="3517369716" sldId="545"/>
        </pc:sldMkLst>
        <pc:spChg chg="mod">
          <ac:chgData name="Anatoliy Kigel" userId="7432c6c4687b0a9c" providerId="LiveId" clId="{25930D61-1E46-462B-88CC-6B52A533784F}" dt="2021-09-25T10:39:31.611" v="399" actId="20577"/>
          <ac:spMkLst>
            <pc:docMk/>
            <pc:sldMk cId="3517369716" sldId="545"/>
            <ac:spMk id="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2576320948" sldId="546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3490278513" sldId="547"/>
        </pc:sldMkLst>
      </pc:sldChg>
      <pc:sldChg chg="modSp add mod">
        <pc:chgData name="Anatoliy Kigel" userId="7432c6c4687b0a9c" providerId="LiveId" clId="{25930D61-1E46-462B-88CC-6B52A533784F}" dt="2021-09-25T10:41:06.421" v="446" actId="1036"/>
        <pc:sldMkLst>
          <pc:docMk/>
          <pc:sldMk cId="842101305" sldId="548"/>
        </pc:sldMkLst>
        <pc:spChg chg="mod">
          <ac:chgData name="Anatoliy Kigel" userId="7432c6c4687b0a9c" providerId="LiveId" clId="{25930D61-1E46-462B-88CC-6B52A533784F}" dt="2021-09-25T10:41:03.993" v="437" actId="1036"/>
          <ac:spMkLst>
            <pc:docMk/>
            <pc:sldMk cId="842101305" sldId="548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06.421" v="446" actId="1036"/>
          <ac:spMkLst>
            <pc:docMk/>
            <pc:sldMk cId="842101305" sldId="548"/>
            <ac:spMk id="8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05.197" v="441" actId="1036"/>
          <ac:spMkLst>
            <pc:docMk/>
            <pc:sldMk cId="842101305" sldId="548"/>
            <ac:spMk id="10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00.014" v="435" actId="1036"/>
          <ac:spMkLst>
            <pc:docMk/>
            <pc:sldMk cId="842101305" sldId="548"/>
            <ac:spMk id="12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34.490" v="168" actId="2696"/>
        <pc:sldMkLst>
          <pc:docMk/>
          <pc:sldMk cId="452571319" sldId="549"/>
        </pc:sldMkLst>
      </pc:sldChg>
      <pc:sldChg chg="add del">
        <pc:chgData name="Anatoliy Kigel" userId="7432c6c4687b0a9c" providerId="LiveId" clId="{25930D61-1E46-462B-88CC-6B52A533784F}" dt="2021-09-25T17:00:38.241" v="1185" actId="47"/>
        <pc:sldMkLst>
          <pc:docMk/>
          <pc:sldMk cId="3485779882" sldId="549"/>
        </pc:sldMkLst>
      </pc:sldChg>
      <pc:sldChg chg="add del">
        <pc:chgData name="Anatoliy Kigel" userId="7432c6c4687b0a9c" providerId="LiveId" clId="{25930D61-1E46-462B-88CC-6B52A533784F}" dt="2021-09-24T11:10:34.490" v="168" actId="2696"/>
        <pc:sldMkLst>
          <pc:docMk/>
          <pc:sldMk cId="1072141460" sldId="550"/>
        </pc:sldMkLst>
      </pc:sldChg>
      <pc:sldChg chg="add del">
        <pc:chgData name="Anatoliy Kigel" userId="7432c6c4687b0a9c" providerId="LiveId" clId="{25930D61-1E46-462B-88CC-6B52A533784F}" dt="2021-09-25T17:00:38.241" v="1185" actId="47"/>
        <pc:sldMkLst>
          <pc:docMk/>
          <pc:sldMk cId="1563277894" sldId="550"/>
        </pc:sldMkLst>
      </pc:sldChg>
      <pc:sldChg chg="modSp add mod">
        <pc:chgData name="Anatoliy Kigel" userId="7432c6c4687b0a9c" providerId="LiveId" clId="{25930D61-1E46-462B-88CC-6B52A533784F}" dt="2021-09-25T10:42:51.411" v="508" actId="20577"/>
        <pc:sldMkLst>
          <pc:docMk/>
          <pc:sldMk cId="2190648259" sldId="551"/>
        </pc:sldMkLst>
        <pc:spChg chg="mod">
          <ac:chgData name="Anatoliy Kigel" userId="7432c6c4687b0a9c" providerId="LiveId" clId="{25930D61-1E46-462B-88CC-6B52A533784F}" dt="2021-09-25T10:42:51.411" v="508" actId="20577"/>
          <ac:spMkLst>
            <pc:docMk/>
            <pc:sldMk cId="2190648259" sldId="55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7:54.892" v="522" actId="207"/>
        <pc:sldMkLst>
          <pc:docMk/>
          <pc:sldMk cId="902126790" sldId="552"/>
        </pc:sldMkLst>
        <pc:spChg chg="mod">
          <ac:chgData name="Anatoliy Kigel" userId="7432c6c4687b0a9c" providerId="LiveId" clId="{25930D61-1E46-462B-88CC-6B52A533784F}" dt="2021-09-25T10:47:54.892" v="522" actId="207"/>
          <ac:spMkLst>
            <pc:docMk/>
            <pc:sldMk cId="902126790" sldId="552"/>
            <ac:spMk id="1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9:37:32.342" v="71"/>
        <pc:sldMkLst>
          <pc:docMk/>
          <pc:sldMk cId="4087088411" sldId="553"/>
        </pc:sldMkLst>
      </pc:sldChg>
      <pc:sldChg chg="add del">
        <pc:chgData name="Anatoliy Kigel" userId="7432c6c4687b0a9c" providerId="LiveId" clId="{25930D61-1E46-462B-88CC-6B52A533784F}" dt="2021-09-25T10:48:52.701" v="523" actId="47"/>
        <pc:sldMkLst>
          <pc:docMk/>
          <pc:sldMk cId="3261584014" sldId="554"/>
        </pc:sldMkLst>
      </pc:sldChg>
      <pc:sldChg chg="add del">
        <pc:chgData name="Anatoliy Kigel" userId="7432c6c4687b0a9c" providerId="LiveId" clId="{25930D61-1E46-462B-88CC-6B52A533784F}" dt="2021-09-25T17:07:15.072" v="1199" actId="47"/>
        <pc:sldMkLst>
          <pc:docMk/>
          <pc:sldMk cId="616730309" sldId="555"/>
        </pc:sldMkLst>
      </pc:sldChg>
      <pc:sldChg chg="modSp add mod">
        <pc:chgData name="Anatoliy Kigel" userId="7432c6c4687b0a9c" providerId="LiveId" clId="{25930D61-1E46-462B-88CC-6B52A533784F}" dt="2021-09-25T10:52:49.035" v="678" actId="404"/>
        <pc:sldMkLst>
          <pc:docMk/>
          <pc:sldMk cId="486339162" sldId="556"/>
        </pc:sldMkLst>
        <pc:spChg chg="mod">
          <ac:chgData name="Anatoliy Kigel" userId="7432c6c4687b0a9c" providerId="LiveId" clId="{25930D61-1E46-462B-88CC-6B52A533784F}" dt="2021-09-25T10:52:49.035" v="678" actId="404"/>
          <ac:spMkLst>
            <pc:docMk/>
            <pc:sldMk cId="486339162" sldId="556"/>
            <ac:spMk id="5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548793034" sldId="557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3746723659" sldId="558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894146141" sldId="559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135077634" sldId="560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3044230651" sldId="561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472899663" sldId="562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3129038092" sldId="563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437550807" sldId="564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23627595" sldId="565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719666714" sldId="566"/>
        </pc:sldMkLst>
      </pc:sldChg>
      <pc:sldChg chg="addSp delSp modSp add mod">
        <pc:chgData name="Anatoliy Kigel" userId="7432c6c4687b0a9c" providerId="LiveId" clId="{25930D61-1E46-462B-88CC-6B52A533784F}" dt="2021-09-25T16:26:33.200" v="1131" actId="20577"/>
        <pc:sldMkLst>
          <pc:docMk/>
          <pc:sldMk cId="1187402257" sldId="567"/>
        </pc:sldMkLst>
        <pc:spChg chg="mod">
          <ac:chgData name="Anatoliy Kigel" userId="7432c6c4687b0a9c" providerId="LiveId" clId="{25930D61-1E46-462B-88CC-6B52A533784F}" dt="2021-09-25T16:25:55.163" v="1067" actId="1035"/>
          <ac:spMkLst>
            <pc:docMk/>
            <pc:sldMk cId="1187402257" sldId="567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6:26:33.200" v="1131" actId="20577"/>
          <ac:spMkLst>
            <pc:docMk/>
            <pc:sldMk cId="1187402257" sldId="567"/>
            <ac:spMk id="11" creationId="{00000000-0000-0000-0000-000000000000}"/>
          </ac:spMkLst>
        </pc:spChg>
        <pc:picChg chg="del">
          <ac:chgData name="Anatoliy Kigel" userId="7432c6c4687b0a9c" providerId="LiveId" clId="{25930D61-1E46-462B-88CC-6B52A533784F}" dt="2021-09-25T16:24:04.528" v="941" actId="478"/>
          <ac:picMkLst>
            <pc:docMk/>
            <pc:sldMk cId="1187402257" sldId="567"/>
            <ac:picMk id="3" creationId="{00000000-0000-0000-0000-000000000000}"/>
          </ac:picMkLst>
        </pc:picChg>
        <pc:picChg chg="add mod">
          <ac:chgData name="Anatoliy Kigel" userId="7432c6c4687b0a9c" providerId="LiveId" clId="{25930D61-1E46-462B-88CC-6B52A533784F}" dt="2021-09-25T16:24:13.069" v="946" actId="1440"/>
          <ac:picMkLst>
            <pc:docMk/>
            <pc:sldMk cId="1187402257" sldId="567"/>
            <ac:picMk id="5" creationId="{DE1A33DB-0156-4B9B-99F8-E4EB7476F611}"/>
          </ac:picMkLst>
        </pc:picChg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1830443527" sldId="568"/>
        </pc:sldMkLst>
      </pc:sldChg>
      <pc:sldChg chg="add del">
        <pc:chgData name="Anatoliy Kigel" userId="7432c6c4687b0a9c" providerId="LiveId" clId="{25930D61-1E46-462B-88CC-6B52A533784F}" dt="2021-09-25T16:28:30.773" v="1139" actId="47"/>
        <pc:sldMkLst>
          <pc:docMk/>
          <pc:sldMk cId="610726438" sldId="569"/>
        </pc:sldMkLst>
      </pc:sldChg>
      <pc:sldChg chg="add del">
        <pc:chgData name="Anatoliy Kigel" userId="7432c6c4687b0a9c" providerId="LiveId" clId="{25930D61-1E46-462B-88CC-6B52A533784F}" dt="2021-09-25T10:50:40.924" v="530" actId="2696"/>
        <pc:sldMkLst>
          <pc:docMk/>
          <pc:sldMk cId="3246218092" sldId="570"/>
        </pc:sldMkLst>
      </pc:sldChg>
      <pc:sldChg chg="modSp add mod">
        <pc:chgData name="Anatoliy Kigel" userId="7432c6c4687b0a9c" providerId="LiveId" clId="{25930D61-1E46-462B-88CC-6B52A533784F}" dt="2021-09-25T10:52:09.902" v="648" actId="1038"/>
        <pc:sldMkLst>
          <pc:docMk/>
          <pc:sldMk cId="3486074965" sldId="570"/>
        </pc:sldMkLst>
        <pc:spChg chg="mod">
          <ac:chgData name="Anatoliy Kigel" userId="7432c6c4687b0a9c" providerId="LiveId" clId="{25930D61-1E46-462B-88CC-6B52A533784F}" dt="2021-09-25T10:52:09.902" v="648" actId="1038"/>
          <ac:spMkLst>
            <pc:docMk/>
            <pc:sldMk cId="3486074965" sldId="570"/>
            <ac:spMk id="8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0:52:37.274" v="650" actId="47"/>
        <pc:sldMkLst>
          <pc:docMk/>
          <pc:sldMk cId="758987009" sldId="571"/>
        </pc:sldMkLst>
      </pc:sldChg>
      <pc:sldChg chg="modSp add mod">
        <pc:chgData name="Anatoliy Kigel" userId="7432c6c4687b0a9c" providerId="LiveId" clId="{25930D61-1E46-462B-88CC-6B52A533784F}" dt="2021-09-25T16:56:37.533" v="1158" actId="6549"/>
        <pc:sldMkLst>
          <pc:docMk/>
          <pc:sldMk cId="595667550" sldId="572"/>
        </pc:sldMkLst>
        <pc:spChg chg="mod">
          <ac:chgData name="Anatoliy Kigel" userId="7432c6c4687b0a9c" providerId="LiveId" clId="{25930D61-1E46-462B-88CC-6B52A533784F}" dt="2021-09-25T16:56:37.533" v="1158" actId="6549"/>
          <ac:spMkLst>
            <pc:docMk/>
            <pc:sldMk cId="595667550" sldId="572"/>
            <ac:spMk id="2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936054178" sldId="573"/>
        </pc:sldMkLst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655616547" sldId="574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339289563" sldId="575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2347561580" sldId="575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2509258234" sldId="576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3154291032" sldId="576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268709537" sldId="577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2369139998" sldId="577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260420359" sldId="578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2869800229" sldId="578"/>
        </pc:sldMkLst>
      </pc:sldChg>
      <pc:sldChg chg="modSp add mod ord">
        <pc:chgData name="Anatoliy Kigel" userId="7432c6c4687b0a9c" providerId="LiveId" clId="{25930D61-1E46-462B-88CC-6B52A533784F}" dt="2021-09-25T10:42:23.402" v="499" actId="20577"/>
        <pc:sldMkLst>
          <pc:docMk/>
          <pc:sldMk cId="4110140053" sldId="579"/>
        </pc:sldMkLst>
        <pc:spChg chg="mod">
          <ac:chgData name="Anatoliy Kigel" userId="7432c6c4687b0a9c" providerId="LiveId" clId="{25930D61-1E46-462B-88CC-6B52A533784F}" dt="2021-09-25T10:42:23.402" v="499" actId="20577"/>
          <ac:spMkLst>
            <pc:docMk/>
            <pc:sldMk cId="4110140053" sldId="579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2:35.916" v="500" actId="20577"/>
        <pc:sldMkLst>
          <pc:docMk/>
          <pc:sldMk cId="2452565016" sldId="580"/>
        </pc:sldMkLst>
        <pc:spChg chg="mod">
          <ac:chgData name="Anatoliy Kigel" userId="7432c6c4687b0a9c" providerId="LiveId" clId="{25930D61-1E46-462B-88CC-6B52A533784F}" dt="2021-09-25T10:42:35.916" v="500" actId="20577"/>
          <ac:spMkLst>
            <pc:docMk/>
            <pc:sldMk cId="2452565016" sldId="580"/>
            <ac:spMk id="5" creationId="{00000000-0000-0000-0000-000000000000}"/>
          </ac:spMkLst>
        </pc:spChg>
      </pc:sldChg>
      <pc:sldChg chg="add ord">
        <pc:chgData name="Anatoliy Kigel" userId="7432c6c4687b0a9c" providerId="LiveId" clId="{25930D61-1E46-462B-88CC-6B52A533784F}" dt="2021-09-25T10:46:44.444" v="515"/>
        <pc:sldMkLst>
          <pc:docMk/>
          <pc:sldMk cId="1279747194" sldId="581"/>
        </pc:sldMkLst>
      </pc:sldChg>
      <pc:sldChg chg="modSp add mod ord">
        <pc:chgData name="Anatoliy Kigel" userId="7432c6c4687b0a9c" providerId="LiveId" clId="{25930D61-1E46-462B-88CC-6B52A533784F}" dt="2021-09-25T10:47:27.458" v="520" actId="122"/>
        <pc:sldMkLst>
          <pc:docMk/>
          <pc:sldMk cId="774951071" sldId="582"/>
        </pc:sldMkLst>
        <pc:spChg chg="mod">
          <ac:chgData name="Anatoliy Kigel" userId="7432c6c4687b0a9c" providerId="LiveId" clId="{25930D61-1E46-462B-88CC-6B52A533784F}" dt="2021-09-25T10:47:27.458" v="520" actId="122"/>
          <ac:spMkLst>
            <pc:docMk/>
            <pc:sldMk cId="774951071" sldId="582"/>
            <ac:spMk id="7" creationId="{00000000-0000-0000-0000-000000000000}"/>
          </ac:spMkLst>
        </pc:spChg>
      </pc:sldChg>
      <pc:sldChg chg="modSp add mod ord">
        <pc:chgData name="Anatoliy Kigel" userId="7432c6c4687b0a9c" providerId="LiveId" clId="{25930D61-1E46-462B-88CC-6B52A533784F}" dt="2021-09-25T16:27:54.002" v="1138" actId="14100"/>
        <pc:sldMkLst>
          <pc:docMk/>
          <pc:sldMk cId="23627595" sldId="583"/>
        </pc:sldMkLst>
        <pc:spChg chg="mod">
          <ac:chgData name="Anatoliy Kigel" userId="7432c6c4687b0a9c" providerId="LiveId" clId="{25930D61-1E46-462B-88CC-6B52A533784F}" dt="2021-09-25T16:27:54.002" v="1138" actId="14100"/>
          <ac:spMkLst>
            <pc:docMk/>
            <pc:sldMk cId="23627595" sldId="583"/>
            <ac:spMk id="3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7:06:44.879" v="1189" actId="47"/>
        <pc:sldMkLst>
          <pc:docMk/>
          <pc:sldMk cId="2717974390" sldId="584"/>
        </pc:sldMkLst>
      </pc:sldChg>
    </pc:docChg>
  </pc:docChgLst>
  <pc:docChgLst>
    <pc:chgData name="Anatoliy Kigel" userId="7432c6c4687b0a9c" providerId="LiveId" clId="{170ADF64-6374-40F2-959D-0FA73D46AB4C}"/>
    <pc:docChg chg="undo redo custSel addSld delSld modSld">
      <pc:chgData name="Anatoliy Kigel" userId="7432c6c4687b0a9c" providerId="LiveId" clId="{170ADF64-6374-40F2-959D-0FA73D46AB4C}" dt="2023-12-17T17:44:27.314" v="406" actId="20577"/>
      <pc:docMkLst>
        <pc:docMk/>
      </pc:docMkLst>
      <pc:sldChg chg="modSp mod">
        <pc:chgData name="Anatoliy Kigel" userId="7432c6c4687b0a9c" providerId="LiveId" clId="{170ADF64-6374-40F2-959D-0FA73D46AB4C}" dt="2023-12-17T17:41:05.904" v="244" actId="6549"/>
        <pc:sldMkLst>
          <pc:docMk/>
          <pc:sldMk cId="0" sldId="292"/>
        </pc:sldMkLst>
        <pc:spChg chg="mod">
          <ac:chgData name="Anatoliy Kigel" userId="7432c6c4687b0a9c" providerId="LiveId" clId="{170ADF64-6374-40F2-959D-0FA73D46AB4C}" dt="2023-12-17T17:41:05.904" v="244" actId="6549"/>
          <ac:spMkLst>
            <pc:docMk/>
            <pc:sldMk cId="0" sldId="292"/>
            <ac:spMk id="11" creationId="{00000000-0000-0000-0000-000000000000}"/>
          </ac:spMkLst>
        </pc:spChg>
      </pc:sldChg>
      <pc:sldChg chg="modSp mod">
        <pc:chgData name="Anatoliy Kigel" userId="7432c6c4687b0a9c" providerId="LiveId" clId="{170ADF64-6374-40F2-959D-0FA73D46AB4C}" dt="2023-12-17T17:38:33.313" v="195" actId="1036"/>
        <pc:sldMkLst>
          <pc:docMk/>
          <pc:sldMk cId="3023268022" sldId="410"/>
        </pc:sldMkLst>
        <pc:spChg chg="mod">
          <ac:chgData name="Anatoliy Kigel" userId="7432c6c4687b0a9c" providerId="LiveId" clId="{170ADF64-6374-40F2-959D-0FA73D46AB4C}" dt="2023-12-17T17:38:33.313" v="195" actId="1036"/>
          <ac:spMkLst>
            <pc:docMk/>
            <pc:sldMk cId="3023268022" sldId="410"/>
            <ac:spMk id="8" creationId="{00000000-0000-0000-0000-000000000000}"/>
          </ac:spMkLst>
        </pc:spChg>
      </pc:sldChg>
      <pc:sldChg chg="addSp delSp modSp mod">
        <pc:chgData name="Anatoliy Kigel" userId="7432c6c4687b0a9c" providerId="LiveId" clId="{170ADF64-6374-40F2-959D-0FA73D46AB4C}" dt="2023-12-17T17:40:17.178" v="227" actId="6549"/>
        <pc:sldMkLst>
          <pc:docMk/>
          <pc:sldMk cId="4202799691" sldId="412"/>
        </pc:sldMkLst>
        <pc:spChg chg="add del mod">
          <ac:chgData name="Anatoliy Kigel" userId="7432c6c4687b0a9c" providerId="LiveId" clId="{170ADF64-6374-40F2-959D-0FA73D46AB4C}" dt="2023-12-17T17:40:17.178" v="227" actId="6549"/>
          <ac:spMkLst>
            <pc:docMk/>
            <pc:sldMk cId="4202799691" sldId="412"/>
            <ac:spMk id="3" creationId="{00000000-0000-0000-0000-000000000000}"/>
          </ac:spMkLst>
        </pc:spChg>
        <pc:spChg chg="mod">
          <ac:chgData name="Anatoliy Kigel" userId="7432c6c4687b0a9c" providerId="LiveId" clId="{170ADF64-6374-40F2-959D-0FA73D46AB4C}" dt="2023-12-17T17:39:55.624" v="218" actId="1036"/>
          <ac:spMkLst>
            <pc:docMk/>
            <pc:sldMk cId="4202799691" sldId="412"/>
            <ac:spMk id="8" creationId="{00000000-0000-0000-0000-000000000000}"/>
          </ac:spMkLst>
        </pc:spChg>
        <pc:picChg chg="mod">
          <ac:chgData name="Anatoliy Kigel" userId="7432c6c4687b0a9c" providerId="LiveId" clId="{170ADF64-6374-40F2-959D-0FA73D46AB4C}" dt="2023-12-17T17:39:55.624" v="218" actId="1036"/>
          <ac:picMkLst>
            <pc:docMk/>
            <pc:sldMk cId="4202799691" sldId="412"/>
            <ac:picMk id="4" creationId="{00000000-0000-0000-0000-000000000000}"/>
          </ac:picMkLst>
        </pc:picChg>
      </pc:sldChg>
      <pc:sldChg chg="modSp mod">
        <pc:chgData name="Anatoliy Kigel" userId="7432c6c4687b0a9c" providerId="LiveId" clId="{170ADF64-6374-40F2-959D-0FA73D46AB4C}" dt="2023-12-17T17:40:32.002" v="234" actId="6549"/>
        <pc:sldMkLst>
          <pc:docMk/>
          <pc:sldMk cId="2157720647" sldId="413"/>
        </pc:sldMkLst>
        <pc:spChg chg="mod">
          <ac:chgData name="Anatoliy Kigel" userId="7432c6c4687b0a9c" providerId="LiveId" clId="{170ADF64-6374-40F2-959D-0FA73D46AB4C}" dt="2023-12-17T17:40:32.002" v="234" actId="6549"/>
          <ac:spMkLst>
            <pc:docMk/>
            <pc:sldMk cId="2157720647" sldId="413"/>
            <ac:spMk id="3" creationId="{00000000-0000-0000-0000-000000000000}"/>
          </ac:spMkLst>
        </pc:spChg>
      </pc:sldChg>
      <pc:sldChg chg="delSp modSp mod">
        <pc:chgData name="Anatoliy Kigel" userId="7432c6c4687b0a9c" providerId="LiveId" clId="{170ADF64-6374-40F2-959D-0FA73D46AB4C}" dt="2023-12-17T17:42:36.109" v="278" actId="1036"/>
        <pc:sldMkLst>
          <pc:docMk/>
          <pc:sldMk cId="3435289276" sldId="416"/>
        </pc:sldMkLst>
        <pc:spChg chg="mod">
          <ac:chgData name="Anatoliy Kigel" userId="7432c6c4687b0a9c" providerId="LiveId" clId="{170ADF64-6374-40F2-959D-0FA73D46AB4C}" dt="2023-12-17T17:42:36.109" v="278" actId="1036"/>
          <ac:spMkLst>
            <pc:docMk/>
            <pc:sldMk cId="3435289276" sldId="416"/>
            <ac:spMk id="7" creationId="{00000000-0000-0000-0000-000000000000}"/>
          </ac:spMkLst>
        </pc:spChg>
        <pc:spChg chg="del">
          <ac:chgData name="Anatoliy Kigel" userId="7432c6c4687b0a9c" providerId="LiveId" clId="{170ADF64-6374-40F2-959D-0FA73D46AB4C}" dt="2023-12-17T17:42:31.136" v="258" actId="478"/>
          <ac:spMkLst>
            <pc:docMk/>
            <pc:sldMk cId="3435289276" sldId="416"/>
            <ac:spMk id="11" creationId="{00000000-0000-0000-0000-000000000000}"/>
          </ac:spMkLst>
        </pc:spChg>
        <pc:picChg chg="mod">
          <ac:chgData name="Anatoliy Kigel" userId="7432c6c4687b0a9c" providerId="LiveId" clId="{170ADF64-6374-40F2-959D-0FA73D46AB4C}" dt="2023-12-17T17:42:34.274" v="273" actId="1036"/>
          <ac:picMkLst>
            <pc:docMk/>
            <pc:sldMk cId="3435289276" sldId="416"/>
            <ac:picMk id="3" creationId="{00000000-0000-0000-0000-000000000000}"/>
          </ac:picMkLst>
        </pc:picChg>
      </pc:sldChg>
      <pc:sldChg chg="modSp mod">
        <pc:chgData name="Anatoliy Kigel" userId="7432c6c4687b0a9c" providerId="LiveId" clId="{170ADF64-6374-40F2-959D-0FA73D46AB4C}" dt="2023-12-17T17:42:40.584" v="307" actId="6549"/>
        <pc:sldMkLst>
          <pc:docMk/>
          <pc:sldMk cId="2574695513" sldId="417"/>
        </pc:sldMkLst>
        <pc:spChg chg="mod">
          <ac:chgData name="Anatoliy Kigel" userId="7432c6c4687b0a9c" providerId="LiveId" clId="{170ADF64-6374-40F2-959D-0FA73D46AB4C}" dt="2023-12-17T17:42:40.584" v="307" actId="6549"/>
          <ac:spMkLst>
            <pc:docMk/>
            <pc:sldMk cId="2574695513" sldId="417"/>
            <ac:spMk id="11" creationId="{00000000-0000-0000-0000-000000000000}"/>
          </ac:spMkLst>
        </pc:spChg>
      </pc:sldChg>
      <pc:sldChg chg="modSp mod">
        <pc:chgData name="Anatoliy Kigel" userId="7432c6c4687b0a9c" providerId="LiveId" clId="{170ADF64-6374-40F2-959D-0FA73D46AB4C}" dt="2023-12-17T17:37:32.221" v="162" actId="6549"/>
        <pc:sldMkLst>
          <pc:docMk/>
          <pc:sldMk cId="130869874" sldId="422"/>
        </pc:sldMkLst>
        <pc:spChg chg="mod">
          <ac:chgData name="Anatoliy Kigel" userId="7432c6c4687b0a9c" providerId="LiveId" clId="{170ADF64-6374-40F2-959D-0FA73D46AB4C}" dt="2023-12-17T17:37:32.221" v="162" actId="6549"/>
          <ac:spMkLst>
            <pc:docMk/>
            <pc:sldMk cId="130869874" sldId="422"/>
            <ac:spMk id="12" creationId="{00000000-0000-0000-0000-000000000000}"/>
          </ac:spMkLst>
        </pc:spChg>
      </pc:sldChg>
      <pc:sldChg chg="modSp mod">
        <pc:chgData name="Anatoliy Kigel" userId="7432c6c4687b0a9c" providerId="LiveId" clId="{170ADF64-6374-40F2-959D-0FA73D46AB4C}" dt="2023-12-17T17:44:05.419" v="402" actId="6549"/>
        <pc:sldMkLst>
          <pc:docMk/>
          <pc:sldMk cId="1761389608" sldId="432"/>
        </pc:sldMkLst>
        <pc:spChg chg="mod">
          <ac:chgData name="Anatoliy Kigel" userId="7432c6c4687b0a9c" providerId="LiveId" clId="{170ADF64-6374-40F2-959D-0FA73D46AB4C}" dt="2023-12-17T17:44:05.419" v="402" actId="6549"/>
          <ac:spMkLst>
            <pc:docMk/>
            <pc:sldMk cId="1761389608" sldId="432"/>
            <ac:spMk id="2" creationId="{00000000-0000-0000-0000-000000000000}"/>
          </ac:spMkLst>
        </pc:spChg>
      </pc:sldChg>
      <pc:sldChg chg="addSp delSp modSp add mod">
        <pc:chgData name="Anatoliy Kigel" userId="7432c6c4687b0a9c" providerId="LiveId" clId="{170ADF64-6374-40F2-959D-0FA73D46AB4C}" dt="2023-12-17T17:44:27.314" v="406" actId="20577"/>
        <pc:sldMkLst>
          <pc:docMk/>
          <pc:sldMk cId="1072141460" sldId="434"/>
        </pc:sldMkLst>
        <pc:spChg chg="mod">
          <ac:chgData name="Anatoliy Kigel" userId="7432c6c4687b0a9c" providerId="LiveId" clId="{170ADF64-6374-40F2-959D-0FA73D46AB4C}" dt="2023-12-17T17:44:27.314" v="406" actId="20577"/>
          <ac:spMkLst>
            <pc:docMk/>
            <pc:sldMk cId="1072141460" sldId="434"/>
            <ac:spMk id="2" creationId="{00000000-0000-0000-0000-000000000000}"/>
          </ac:spMkLst>
        </pc:spChg>
        <pc:spChg chg="add del mod">
          <ac:chgData name="Anatoliy Kigel" userId="7432c6c4687b0a9c" providerId="LiveId" clId="{170ADF64-6374-40F2-959D-0FA73D46AB4C}" dt="2023-12-16T08:56:43.258" v="3" actId="478"/>
          <ac:spMkLst>
            <pc:docMk/>
            <pc:sldMk cId="1072141460" sldId="434"/>
            <ac:spMk id="4" creationId="{3B37AE46-2A73-C7A7-45DA-8BA0FB0E102E}"/>
          </ac:spMkLst>
        </pc:spChg>
        <pc:spChg chg="del">
          <ac:chgData name="Anatoliy Kigel" userId="7432c6c4687b0a9c" providerId="LiveId" clId="{170ADF64-6374-40F2-959D-0FA73D46AB4C}" dt="2023-12-16T08:56:41.173" v="2" actId="478"/>
          <ac:spMkLst>
            <pc:docMk/>
            <pc:sldMk cId="1072141460" sldId="434"/>
            <ac:spMk id="5" creationId="{00000000-0000-0000-0000-000000000000}"/>
          </ac:spMkLst>
        </pc:spChg>
        <pc:spChg chg="add mod">
          <ac:chgData name="Anatoliy Kigel" userId="7432c6c4687b0a9c" providerId="LiveId" clId="{170ADF64-6374-40F2-959D-0FA73D46AB4C}" dt="2023-12-16T08:56:47.050" v="5" actId="20577"/>
          <ac:spMkLst>
            <pc:docMk/>
            <pc:sldMk cId="1072141460" sldId="434"/>
            <ac:spMk id="6" creationId="{54BD55CB-7456-545F-DF38-2CF05F219E67}"/>
          </ac:spMkLst>
        </pc:spChg>
      </pc:sldChg>
      <pc:sldChg chg="del">
        <pc:chgData name="Anatoliy Kigel" userId="7432c6c4687b0a9c" providerId="LiveId" clId="{170ADF64-6374-40F2-959D-0FA73D46AB4C}" dt="2023-12-16T08:56:01.736" v="1" actId="2696"/>
        <pc:sldMkLst>
          <pc:docMk/>
          <pc:sldMk cId="2234055322" sldId="484"/>
        </pc:sldMkLst>
      </pc:sldChg>
      <pc:sldChg chg="delSp modSp mod">
        <pc:chgData name="Anatoliy Kigel" userId="7432c6c4687b0a9c" providerId="LiveId" clId="{170ADF64-6374-40F2-959D-0FA73D46AB4C}" dt="2023-12-17T17:43:38.053" v="370" actId="1036"/>
        <pc:sldMkLst>
          <pc:docMk/>
          <pc:sldMk cId="2576320948" sldId="546"/>
        </pc:sldMkLst>
        <pc:spChg chg="mod">
          <ac:chgData name="Anatoliy Kigel" userId="7432c6c4687b0a9c" providerId="LiveId" clId="{170ADF64-6374-40F2-959D-0FA73D46AB4C}" dt="2023-12-17T17:43:35.043" v="354" actId="1036"/>
          <ac:spMkLst>
            <pc:docMk/>
            <pc:sldMk cId="2576320948" sldId="546"/>
            <ac:spMk id="3" creationId="{00000000-0000-0000-0000-000000000000}"/>
          </ac:spMkLst>
        </pc:spChg>
        <pc:spChg chg="mod">
          <ac:chgData name="Anatoliy Kigel" userId="7432c6c4687b0a9c" providerId="LiveId" clId="{170ADF64-6374-40F2-959D-0FA73D46AB4C}" dt="2023-12-17T17:43:37" v="367" actId="1036"/>
          <ac:spMkLst>
            <pc:docMk/>
            <pc:sldMk cId="2576320948" sldId="546"/>
            <ac:spMk id="5" creationId="{00000000-0000-0000-0000-000000000000}"/>
          </ac:spMkLst>
        </pc:spChg>
        <pc:spChg chg="del">
          <ac:chgData name="Anatoliy Kigel" userId="7432c6c4687b0a9c" providerId="LiveId" clId="{170ADF64-6374-40F2-959D-0FA73D46AB4C}" dt="2023-12-17T17:43:20.091" v="318" actId="478"/>
          <ac:spMkLst>
            <pc:docMk/>
            <pc:sldMk cId="2576320948" sldId="546"/>
            <ac:spMk id="10" creationId="{00000000-0000-0000-0000-000000000000}"/>
          </ac:spMkLst>
        </pc:spChg>
        <pc:picChg chg="mod">
          <ac:chgData name="Anatoliy Kigel" userId="7432c6c4687b0a9c" providerId="LiveId" clId="{170ADF64-6374-40F2-959D-0FA73D46AB4C}" dt="2023-12-17T17:43:38.053" v="370" actId="1036"/>
          <ac:picMkLst>
            <pc:docMk/>
            <pc:sldMk cId="2576320948" sldId="546"/>
            <ac:picMk id="2" creationId="{00000000-0000-0000-0000-000000000000}"/>
          </ac:picMkLst>
        </pc:picChg>
      </pc:sldChg>
      <pc:sldChg chg="addSp delSp modSp mod">
        <pc:chgData name="Anatoliy Kigel" userId="7432c6c4687b0a9c" providerId="LiveId" clId="{170ADF64-6374-40F2-959D-0FA73D46AB4C}" dt="2023-12-17T17:43:49.466" v="399" actId="1036"/>
        <pc:sldMkLst>
          <pc:docMk/>
          <pc:sldMk cId="3490278513" sldId="547"/>
        </pc:sldMkLst>
        <pc:spChg chg="add mod">
          <ac:chgData name="Anatoliy Kigel" userId="7432c6c4687b0a9c" providerId="LiveId" clId="{170ADF64-6374-40F2-959D-0FA73D46AB4C}" dt="2023-12-17T17:43:41.892" v="372"/>
          <ac:spMkLst>
            <pc:docMk/>
            <pc:sldMk cId="3490278513" sldId="547"/>
            <ac:spMk id="2" creationId="{31113DCE-8B40-E5B8-CCB9-F3F3376831BD}"/>
          </ac:spMkLst>
        </pc:spChg>
        <pc:spChg chg="mod">
          <ac:chgData name="Anatoliy Kigel" userId="7432c6c4687b0a9c" providerId="LiveId" clId="{170ADF64-6374-40F2-959D-0FA73D46AB4C}" dt="2023-12-17T17:43:46.665" v="393" actId="1036"/>
          <ac:spMkLst>
            <pc:docMk/>
            <pc:sldMk cId="3490278513" sldId="547"/>
            <ac:spMk id="5" creationId="{00000000-0000-0000-0000-000000000000}"/>
          </ac:spMkLst>
        </pc:spChg>
        <pc:spChg chg="mod">
          <ac:chgData name="Anatoliy Kigel" userId="7432c6c4687b0a9c" providerId="LiveId" clId="{170ADF64-6374-40F2-959D-0FA73D46AB4C}" dt="2023-12-17T17:43:49.466" v="399" actId="1036"/>
          <ac:spMkLst>
            <pc:docMk/>
            <pc:sldMk cId="3490278513" sldId="547"/>
            <ac:spMk id="8" creationId="{00000000-0000-0000-0000-000000000000}"/>
          </ac:spMkLst>
        </pc:spChg>
        <pc:spChg chg="del">
          <ac:chgData name="Anatoliy Kigel" userId="7432c6c4687b0a9c" providerId="LiveId" clId="{170ADF64-6374-40F2-959D-0FA73D46AB4C}" dt="2023-12-17T17:43:41.656" v="371" actId="478"/>
          <ac:spMkLst>
            <pc:docMk/>
            <pc:sldMk cId="3490278513" sldId="547"/>
            <ac:spMk id="11" creationId="{00000000-0000-0000-0000-000000000000}"/>
          </ac:spMkLst>
        </pc:spChg>
        <pc:spChg chg="del">
          <ac:chgData name="Anatoliy Kigel" userId="7432c6c4687b0a9c" providerId="LiveId" clId="{170ADF64-6374-40F2-959D-0FA73D46AB4C}" dt="2023-12-17T17:43:27.946" v="344" actId="478"/>
          <ac:spMkLst>
            <pc:docMk/>
            <pc:sldMk cId="3490278513" sldId="547"/>
            <ac:spMk id="12" creationId="{00000000-0000-0000-0000-000000000000}"/>
          </ac:spMkLst>
        </pc:spChg>
        <pc:picChg chg="mod">
          <ac:chgData name="Anatoliy Kigel" userId="7432c6c4687b0a9c" providerId="LiveId" clId="{170ADF64-6374-40F2-959D-0FA73D46AB4C}" dt="2023-12-17T17:43:44.110" v="382" actId="1036"/>
          <ac:picMkLst>
            <pc:docMk/>
            <pc:sldMk cId="3490278513" sldId="547"/>
            <ac:picMk id="7" creationId="{00000000-0000-0000-0000-000000000000}"/>
          </ac:picMkLst>
        </pc:picChg>
      </pc:sldChg>
      <pc:sldChg chg="modSp mod">
        <pc:chgData name="Anatoliy Kigel" userId="7432c6c4687b0a9c" providerId="LiveId" clId="{170ADF64-6374-40F2-959D-0FA73D46AB4C}" dt="2023-12-17T17:39:12.045" v="202" actId="6549"/>
        <pc:sldMkLst>
          <pc:docMk/>
          <pc:sldMk cId="842101305" sldId="548"/>
        </pc:sldMkLst>
        <pc:spChg chg="mod">
          <ac:chgData name="Anatoliy Kigel" userId="7432c6c4687b0a9c" providerId="LiveId" clId="{170ADF64-6374-40F2-959D-0FA73D46AB4C}" dt="2023-12-17T17:39:12.045" v="202" actId="6549"/>
          <ac:spMkLst>
            <pc:docMk/>
            <pc:sldMk cId="842101305" sldId="548"/>
            <ac:spMk id="9" creationId="{00000000-0000-0000-0000-000000000000}"/>
          </ac:spMkLst>
        </pc:spChg>
      </pc:sldChg>
      <pc:sldChg chg="modSp mod">
        <pc:chgData name="Anatoliy Kigel" userId="7432c6c4687b0a9c" providerId="LiveId" clId="{170ADF64-6374-40F2-959D-0FA73D46AB4C}" dt="2023-12-17T17:36:35.349" v="159" actId="313"/>
        <pc:sldMkLst>
          <pc:docMk/>
          <pc:sldMk cId="1279747194" sldId="581"/>
        </pc:sldMkLst>
        <pc:spChg chg="mod">
          <ac:chgData name="Anatoliy Kigel" userId="7432c6c4687b0a9c" providerId="LiveId" clId="{170ADF64-6374-40F2-959D-0FA73D46AB4C}" dt="2023-12-17T17:36:35.349" v="159" actId="313"/>
          <ac:spMkLst>
            <pc:docMk/>
            <pc:sldMk cId="1279747194" sldId="581"/>
            <ac:spMk id="2" creationId="{00000000-0000-0000-0000-000000000000}"/>
          </ac:spMkLst>
        </pc:spChg>
      </pc:sldChg>
    </pc:docChg>
  </pc:docChgLst>
  <pc:docChgLst>
    <pc:chgData name="Anatoliy Kigel" userId="7432c6c4687b0a9c" providerId="LiveId" clId="{4B354C4F-551D-4F7D-91F3-6F8BAD3878F3}"/>
    <pc:docChg chg="modSld">
      <pc:chgData name="Anatoliy Kigel" userId="7432c6c4687b0a9c" providerId="LiveId" clId="{4B354C4F-551D-4F7D-91F3-6F8BAD3878F3}" dt="2021-05-14T04:56:21.008" v="11" actId="1038"/>
      <pc:docMkLst>
        <pc:docMk/>
      </pc:docMkLst>
      <pc:sldChg chg="modSp">
        <pc:chgData name="Anatoliy Kigel" userId="7432c6c4687b0a9c" providerId="LiveId" clId="{4B354C4F-551D-4F7D-91F3-6F8BAD3878F3}" dt="2021-05-14T04:56:21.008" v="11" actId="1038"/>
        <pc:sldMkLst>
          <pc:docMk/>
          <pc:sldMk cId="3782721462" sldId="543"/>
        </pc:sldMkLst>
        <pc:picChg chg="mod">
          <ac:chgData name="Anatoliy Kigel" userId="7432c6c4687b0a9c" providerId="LiveId" clId="{4B354C4F-551D-4F7D-91F3-6F8BAD3878F3}" dt="2021-05-14T04:56:21.008" v="11" actId="1038"/>
          <ac:picMkLst>
            <pc:docMk/>
            <pc:sldMk cId="3782721462" sldId="543"/>
            <ac:picMk id="2052" creationId="{8DEFE6B9-E44C-4668-A9ED-DCAD81626AAA}"/>
          </ac:picMkLst>
        </pc:picChg>
        <pc:picChg chg="mod">
          <ac:chgData name="Anatoliy Kigel" userId="7432c6c4687b0a9c" providerId="LiveId" clId="{4B354C4F-551D-4F7D-91F3-6F8BAD3878F3}" dt="2021-05-14T04:56:14.152" v="0" actId="14100"/>
          <ac:picMkLst>
            <pc:docMk/>
            <pc:sldMk cId="3782721462" sldId="543"/>
            <ac:picMk id="2054" creationId="{38789140-6C72-4284-B53C-52ED488A74DA}"/>
          </ac:picMkLst>
        </pc:picChg>
      </pc:sldChg>
    </pc:docChg>
  </pc:docChgLst>
  <pc:docChgLst>
    <pc:chgData name="Anatoliy Kigel" userId="7432c6c4687b0a9c" providerId="LiveId" clId="{CFBFCB01-6766-4C96-BBDE-A5BD3B6379F8}"/>
    <pc:docChg chg="undo custSel addSld modSld">
      <pc:chgData name="Anatoliy Kigel" userId="7432c6c4687b0a9c" providerId="LiveId" clId="{CFBFCB01-6766-4C96-BBDE-A5BD3B6379F8}" dt="2022-08-30T06:40:10.395" v="383" actId="20577"/>
      <pc:docMkLst>
        <pc:docMk/>
      </pc:docMkLst>
      <pc:sldChg chg="modSp mod">
        <pc:chgData name="Anatoliy Kigel" userId="7432c6c4687b0a9c" providerId="LiveId" clId="{CFBFCB01-6766-4C96-BBDE-A5BD3B6379F8}" dt="2022-08-28T19:59:49.274" v="133" actId="20577"/>
        <pc:sldMkLst>
          <pc:docMk/>
          <pc:sldMk cId="708375886" sldId="428"/>
        </pc:sldMkLst>
        <pc:spChg chg="mod">
          <ac:chgData name="Anatoliy Kigel" userId="7432c6c4687b0a9c" providerId="LiveId" clId="{CFBFCB01-6766-4C96-BBDE-A5BD3B6379F8}" dt="2022-08-28T19:56:25.334" v="12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CFBFCB01-6766-4C96-BBDE-A5BD3B6379F8}" dt="2022-08-28T19:59:49.274" v="133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modSp mod">
        <pc:chgData name="Anatoliy Kigel" userId="7432c6c4687b0a9c" providerId="LiveId" clId="{CFBFCB01-6766-4C96-BBDE-A5BD3B6379F8}" dt="2022-08-28T19:47:05.384" v="20" actId="113"/>
        <pc:sldMkLst>
          <pc:docMk/>
          <pc:sldMk cId="1856639604" sldId="430"/>
        </pc:sldMkLst>
        <pc:spChg chg="mod">
          <ac:chgData name="Anatoliy Kigel" userId="7432c6c4687b0a9c" providerId="LiveId" clId="{CFBFCB01-6766-4C96-BBDE-A5BD3B6379F8}" dt="2022-08-28T19:47:05.384" v="20" actId="113"/>
          <ac:spMkLst>
            <pc:docMk/>
            <pc:sldMk cId="1856639604" sldId="430"/>
            <ac:spMk id="3" creationId="{00000000-0000-0000-0000-000000000000}"/>
          </ac:spMkLst>
        </pc:spChg>
      </pc:sldChg>
      <pc:sldChg chg="modSp mod">
        <pc:chgData name="Anatoliy Kigel" userId="7432c6c4687b0a9c" providerId="LiveId" clId="{CFBFCB01-6766-4C96-BBDE-A5BD3B6379F8}" dt="2022-08-30T06:40:10.395" v="383" actId="20577"/>
        <pc:sldMkLst>
          <pc:docMk/>
          <pc:sldMk cId="1701553632" sldId="483"/>
        </pc:sldMkLst>
        <pc:spChg chg="mod">
          <ac:chgData name="Anatoliy Kigel" userId="7432c6c4687b0a9c" providerId="LiveId" clId="{CFBFCB01-6766-4C96-BBDE-A5BD3B6379F8}" dt="2022-08-30T06:40:10.395" v="383" actId="20577"/>
          <ac:spMkLst>
            <pc:docMk/>
            <pc:sldMk cId="1701553632" sldId="483"/>
            <ac:spMk id="3" creationId="{00000000-0000-0000-0000-000000000000}"/>
          </ac:spMkLst>
        </pc:spChg>
      </pc:sldChg>
      <pc:sldChg chg="addSp delSp modSp mod">
        <pc:chgData name="Anatoliy Kigel" userId="7432c6c4687b0a9c" providerId="LiveId" clId="{CFBFCB01-6766-4C96-BBDE-A5BD3B6379F8}" dt="2022-08-30T06:38:13.871" v="347" actId="6549"/>
        <pc:sldMkLst>
          <pc:docMk/>
          <pc:sldMk cId="2234055322" sldId="484"/>
        </pc:sldMkLst>
        <pc:spChg chg="mod">
          <ac:chgData name="Anatoliy Kigel" userId="7432c6c4687b0a9c" providerId="LiveId" clId="{CFBFCB01-6766-4C96-BBDE-A5BD3B6379F8}" dt="2022-08-28T19:48:55.911" v="75" actId="6549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CFBFCB01-6766-4C96-BBDE-A5BD3B6379F8}" dt="2022-08-30T06:38:13.871" v="347" actId="6549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CFBFCB01-6766-4C96-BBDE-A5BD3B6379F8}" dt="2022-08-28T19:48:51.409" v="72" actId="1035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CFBFCB01-6766-4C96-BBDE-A5BD3B6379F8}" dt="2022-08-28T19:48:44.157" v="43" actId="1035"/>
          <ac:spMkLst>
            <pc:docMk/>
            <pc:sldMk cId="2234055322" sldId="484"/>
            <ac:spMk id="6" creationId="{00000000-0000-0000-0000-000000000000}"/>
          </ac:spMkLst>
        </pc:spChg>
        <pc:spChg chg="mod">
          <ac:chgData name="Anatoliy Kigel" userId="7432c6c4687b0a9c" providerId="LiveId" clId="{CFBFCB01-6766-4C96-BBDE-A5BD3B6379F8}" dt="2022-08-28T19:50:55.330" v="119" actId="13926"/>
          <ac:spMkLst>
            <pc:docMk/>
            <pc:sldMk cId="2234055322" sldId="484"/>
            <ac:spMk id="7" creationId="{00000000-0000-0000-0000-000000000000}"/>
          </ac:spMkLst>
        </pc:spChg>
        <pc:spChg chg="add del mod">
          <ac:chgData name="Anatoliy Kigel" userId="7432c6c4687b0a9c" providerId="LiveId" clId="{CFBFCB01-6766-4C96-BBDE-A5BD3B6379F8}" dt="2022-08-28T19:50:22.638" v="109"/>
          <ac:spMkLst>
            <pc:docMk/>
            <pc:sldMk cId="2234055322" sldId="484"/>
            <ac:spMk id="9" creationId="{79183692-3177-8EBB-4E15-FDD406338885}"/>
          </ac:spMkLst>
        </pc:spChg>
        <pc:graphicFrameChg chg="add del mod">
          <ac:chgData name="Anatoliy Kigel" userId="7432c6c4687b0a9c" providerId="LiveId" clId="{CFBFCB01-6766-4C96-BBDE-A5BD3B6379F8}" dt="2022-08-28T19:50:22.638" v="109"/>
          <ac:graphicFrameMkLst>
            <pc:docMk/>
            <pc:sldMk cId="2234055322" sldId="484"/>
            <ac:graphicFrameMk id="8" creationId="{8F770F43-ADBE-A35C-1213-23803AEA5A8F}"/>
          </ac:graphicFrameMkLst>
        </pc:graphicFrameChg>
      </pc:sldChg>
      <pc:sldChg chg="modSp mod">
        <pc:chgData name="Anatoliy Kigel" userId="7432c6c4687b0a9c" providerId="LiveId" clId="{CFBFCB01-6766-4C96-BBDE-A5BD3B6379F8}" dt="2022-08-30T06:39:40.886" v="369" actId="1036"/>
        <pc:sldMkLst>
          <pc:docMk/>
          <pc:sldMk cId="902126790" sldId="552"/>
        </pc:sldMkLst>
        <pc:spChg chg="mod">
          <ac:chgData name="Anatoliy Kigel" userId="7432c6c4687b0a9c" providerId="LiveId" clId="{CFBFCB01-6766-4C96-BBDE-A5BD3B6379F8}" dt="2022-08-30T06:39:40.886" v="369" actId="1036"/>
          <ac:spMkLst>
            <pc:docMk/>
            <pc:sldMk cId="902126790" sldId="552"/>
            <ac:spMk id="17" creationId="{00000000-0000-0000-0000-000000000000}"/>
          </ac:spMkLst>
        </pc:spChg>
      </pc:sldChg>
      <pc:sldChg chg="addSp delSp modSp add mod">
        <pc:chgData name="Anatoliy Kigel" userId="7432c6c4687b0a9c" providerId="LiveId" clId="{CFBFCB01-6766-4C96-BBDE-A5BD3B6379F8}" dt="2022-08-30T06:37:39.846" v="344" actId="1076"/>
        <pc:sldMkLst>
          <pc:docMk/>
          <pc:sldMk cId="837341548" sldId="586"/>
        </pc:sldMkLst>
        <pc:spChg chg="add del">
          <ac:chgData name="Anatoliy Kigel" userId="7432c6c4687b0a9c" providerId="LiveId" clId="{CFBFCB01-6766-4C96-BBDE-A5BD3B6379F8}" dt="2022-08-30T06:13:13.195" v="137" actId="478"/>
          <ac:spMkLst>
            <pc:docMk/>
            <pc:sldMk cId="837341548" sldId="586"/>
            <ac:spMk id="2" creationId="{00000000-0000-0000-0000-000000000000}"/>
          </ac:spMkLst>
        </pc:spChg>
        <pc:spChg chg="mod">
          <ac:chgData name="Anatoliy Kigel" userId="7432c6c4687b0a9c" providerId="LiveId" clId="{CFBFCB01-6766-4C96-BBDE-A5BD3B6379F8}" dt="2022-08-30T06:36:49.179" v="316" actId="6549"/>
          <ac:spMkLst>
            <pc:docMk/>
            <pc:sldMk cId="837341548" sldId="586"/>
            <ac:spMk id="3" creationId="{00000000-0000-0000-0000-000000000000}"/>
          </ac:spMkLst>
        </pc:spChg>
        <pc:spChg chg="del">
          <ac:chgData name="Anatoliy Kigel" userId="7432c6c4687b0a9c" providerId="LiveId" clId="{CFBFCB01-6766-4C96-BBDE-A5BD3B6379F8}" dt="2022-08-30T06:13:15.206" v="138" actId="478"/>
          <ac:spMkLst>
            <pc:docMk/>
            <pc:sldMk cId="837341548" sldId="586"/>
            <ac:spMk id="4" creationId="{0D73DC98-BD72-4563-B8E6-1AFB9397D8F4}"/>
          </ac:spMkLst>
        </pc:spChg>
        <pc:spChg chg="del mod">
          <ac:chgData name="Anatoliy Kigel" userId="7432c6c4687b0a9c" providerId="LiveId" clId="{CFBFCB01-6766-4C96-BBDE-A5BD3B6379F8}" dt="2022-08-30T06:34:00.685" v="253" actId="478"/>
          <ac:spMkLst>
            <pc:docMk/>
            <pc:sldMk cId="837341548" sldId="586"/>
            <ac:spMk id="7" creationId="{00000000-0000-0000-0000-000000000000}"/>
          </ac:spMkLst>
        </pc:spChg>
        <pc:spChg chg="add mod">
          <ac:chgData name="Anatoliy Kigel" userId="7432c6c4687b0a9c" providerId="LiveId" clId="{CFBFCB01-6766-4C96-BBDE-A5BD3B6379F8}" dt="2022-08-30T06:37:39.846" v="344" actId="1076"/>
          <ac:spMkLst>
            <pc:docMk/>
            <pc:sldMk cId="837341548" sldId="586"/>
            <ac:spMk id="9" creationId="{0E8CABCF-A74B-E736-17AE-1B593FB1E2D0}"/>
          </ac:spMkLst>
        </pc:spChg>
      </pc:sldChg>
    </pc:docChg>
  </pc:docChgLst>
  <pc:docChgLst>
    <pc:chgData name="Anatoliy Kigel" userId="7432c6c4687b0a9c" providerId="LiveId" clId="{BE78B71D-2B01-4016-8F18-E263CE1576F3}"/>
    <pc:docChg chg="undo custSel modSld">
      <pc:chgData name="Anatoliy Kigel" userId="7432c6c4687b0a9c" providerId="LiveId" clId="{BE78B71D-2B01-4016-8F18-E263CE1576F3}" dt="2021-01-30T18:36:02.799" v="252" actId="113"/>
      <pc:docMkLst>
        <pc:docMk/>
      </pc:docMkLst>
      <pc:sldChg chg="addSp modSp mod">
        <pc:chgData name="Anatoliy Kigel" userId="7432c6c4687b0a9c" providerId="LiveId" clId="{BE78B71D-2B01-4016-8F18-E263CE1576F3}" dt="2021-01-30T18:35:27.893" v="251" actId="1035"/>
        <pc:sldMkLst>
          <pc:docMk/>
          <pc:sldMk cId="2234055322" sldId="484"/>
        </pc:sldMkLst>
        <pc:spChg chg="mod">
          <ac:chgData name="Anatoliy Kigel" userId="7432c6c4687b0a9c" providerId="LiveId" clId="{BE78B71D-2B01-4016-8F18-E263CE1576F3}" dt="2021-01-30T18:34:55.855" v="237" actId="1076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BE78B71D-2B01-4016-8F18-E263CE1576F3}" dt="2021-01-30T18:35:27.893" v="251" actId="1035"/>
          <ac:spMkLst>
            <pc:docMk/>
            <pc:sldMk cId="2234055322" sldId="484"/>
            <ac:spMk id="3" creationId="{00000000-0000-0000-0000-000000000000}"/>
          </ac:spMkLst>
        </pc:spChg>
        <pc:spChg chg="add mod">
          <ac:chgData name="Anatoliy Kigel" userId="7432c6c4687b0a9c" providerId="LiveId" clId="{BE78B71D-2B01-4016-8F18-E263CE1576F3}" dt="2021-01-30T18:35:21.275" v="249" actId="20577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BE78B71D-2B01-4016-8F18-E263CE1576F3}" dt="2021-01-29T17:41:48.070" v="32" actId="1036"/>
          <ac:spMkLst>
            <pc:docMk/>
            <pc:sldMk cId="2234055322" sldId="484"/>
            <ac:spMk id="6" creationId="{00000000-0000-0000-0000-000000000000}"/>
          </ac:spMkLst>
        </pc:spChg>
        <pc:spChg chg="mod">
          <ac:chgData name="Anatoliy Kigel" userId="7432c6c4687b0a9c" providerId="LiveId" clId="{BE78B71D-2B01-4016-8F18-E263CE1576F3}" dt="2021-01-30T18:33:20.436" v="37" actId="403"/>
          <ac:spMkLst>
            <pc:docMk/>
            <pc:sldMk cId="2234055322" sldId="484"/>
            <ac:spMk id="7" creationId="{00000000-0000-0000-0000-000000000000}"/>
          </ac:spMkLst>
        </pc:spChg>
      </pc:sldChg>
      <pc:sldChg chg="modSp mod">
        <pc:chgData name="Anatoliy Kigel" userId="7432c6c4687b0a9c" providerId="LiveId" clId="{BE78B71D-2B01-4016-8F18-E263CE1576F3}" dt="2021-01-30T18:36:02.799" v="252" actId="113"/>
        <pc:sldMkLst>
          <pc:docMk/>
          <pc:sldMk cId="2707669526" sldId="499"/>
        </pc:sldMkLst>
        <pc:spChg chg="mod">
          <ac:chgData name="Anatoliy Kigel" userId="7432c6c4687b0a9c" providerId="LiveId" clId="{BE78B71D-2B01-4016-8F18-E263CE1576F3}" dt="2021-01-30T18:36:02.799" v="252" actId="113"/>
          <ac:spMkLst>
            <pc:docMk/>
            <pc:sldMk cId="2707669526" sldId="499"/>
            <ac:spMk id="5" creationId="{00000000-0000-0000-0000-000000000000}"/>
          </ac:spMkLst>
        </pc:spChg>
      </pc:sldChg>
    </pc:docChg>
  </pc:docChgLst>
  <pc:docChgLst>
    <pc:chgData name="Anatoliy Kigel" userId="7432c6c4687b0a9c" providerId="LiveId" clId="{A24E63D5-DB4D-4BBB-B7FD-5FADC17683AD}"/>
    <pc:docChg chg="addSld delSld modSld">
      <pc:chgData name="Anatoliy Kigel" userId="7432c6c4687b0a9c" providerId="LiveId" clId="{A24E63D5-DB4D-4BBB-B7FD-5FADC17683AD}" dt="2022-09-03T18:37:26.881" v="5" actId="47"/>
      <pc:docMkLst>
        <pc:docMk/>
      </pc:docMkLst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458115328" sldId="401"/>
        </pc:sldMkLst>
      </pc:sldChg>
      <pc:sldChg chg="modSp add mod">
        <pc:chgData name="Anatoliy Kigel" userId="7432c6c4687b0a9c" providerId="LiveId" clId="{A24E63D5-DB4D-4BBB-B7FD-5FADC17683AD}" dt="2022-09-03T18:32:14.277" v="4" actId="20577"/>
        <pc:sldMkLst>
          <pc:docMk/>
          <pc:sldMk cId="1675387523" sldId="401"/>
        </pc:sldMkLst>
        <pc:spChg chg="mod">
          <ac:chgData name="Anatoliy Kigel" userId="7432c6c4687b0a9c" providerId="LiveId" clId="{A24E63D5-DB4D-4BBB-B7FD-5FADC17683AD}" dt="2022-09-03T18:32:14.277" v="4" actId="20577"/>
          <ac:spMkLst>
            <pc:docMk/>
            <pc:sldMk cId="1675387523" sldId="401"/>
            <ac:spMk id="5" creationId="{00000000-0000-0000-0000-000000000000}"/>
          </ac:spMkLst>
        </pc:spChg>
      </pc:sldChg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315735322" sldId="429"/>
        </pc:sldMkLst>
      </pc:sldChg>
      <pc:sldChg chg="add">
        <pc:chgData name="Anatoliy Kigel" userId="7432c6c4687b0a9c" providerId="LiveId" clId="{A24E63D5-DB4D-4BBB-B7FD-5FADC17683AD}" dt="2022-09-03T18:32:11.928" v="3"/>
        <pc:sldMkLst>
          <pc:docMk/>
          <pc:sldMk cId="740987598" sldId="429"/>
        </pc:sldMkLst>
      </pc:sldChg>
      <pc:sldChg chg="add">
        <pc:chgData name="Anatoliy Kigel" userId="7432c6c4687b0a9c" providerId="LiveId" clId="{A24E63D5-DB4D-4BBB-B7FD-5FADC17683AD}" dt="2022-09-03T18:32:11.928" v="3"/>
        <pc:sldMkLst>
          <pc:docMk/>
          <pc:sldMk cId="452406018" sldId="436"/>
        </pc:sldMkLst>
      </pc:sldChg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3529857113" sldId="436"/>
        </pc:sldMkLst>
      </pc:sldChg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2873285835" sldId="437"/>
        </pc:sldMkLst>
      </pc:sldChg>
      <pc:sldChg chg="add">
        <pc:chgData name="Anatoliy Kigel" userId="7432c6c4687b0a9c" providerId="LiveId" clId="{A24E63D5-DB4D-4BBB-B7FD-5FADC17683AD}" dt="2022-09-03T18:32:11.928" v="3"/>
        <pc:sldMkLst>
          <pc:docMk/>
          <pc:sldMk cId="3935318558" sldId="437"/>
        </pc:sldMkLst>
      </pc:sldChg>
      <pc:sldChg chg="modSp mod">
        <pc:chgData name="Anatoliy Kigel" userId="7432c6c4687b0a9c" providerId="LiveId" clId="{A24E63D5-DB4D-4BBB-B7FD-5FADC17683AD}" dt="2022-09-03T18:31:57.865" v="2" actId="20577"/>
        <pc:sldMkLst>
          <pc:docMk/>
          <pc:sldMk cId="3517369716" sldId="545"/>
        </pc:sldMkLst>
        <pc:spChg chg="mod">
          <ac:chgData name="Anatoliy Kigel" userId="7432c6c4687b0a9c" providerId="LiveId" clId="{A24E63D5-DB4D-4BBB-B7FD-5FADC17683AD}" dt="2022-09-03T18:31:57.865" v="2" actId="20577"/>
          <ac:spMkLst>
            <pc:docMk/>
            <pc:sldMk cId="3517369716" sldId="545"/>
            <ac:spMk id="5" creationId="{00000000-0000-0000-0000-000000000000}"/>
          </ac:spMkLst>
        </pc:spChg>
      </pc:sldChg>
      <pc:sldChg chg="del">
        <pc:chgData name="Anatoliy Kigel" userId="7432c6c4687b0a9c" providerId="LiveId" clId="{A24E63D5-DB4D-4BBB-B7FD-5FADC17683AD}" dt="2022-09-03T18:37:26.881" v="5" actId="47"/>
        <pc:sldMkLst>
          <pc:docMk/>
          <pc:sldMk cId="3486074965" sldId="570"/>
        </pc:sldMkLst>
      </pc:sldChg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1419769152" sldId="585"/>
        </pc:sldMkLst>
      </pc:sldChg>
      <pc:sldChg chg="add">
        <pc:chgData name="Anatoliy Kigel" userId="7432c6c4687b0a9c" providerId="LiveId" clId="{A24E63D5-DB4D-4BBB-B7FD-5FADC17683AD}" dt="2022-09-03T18:32:11.928" v="3"/>
        <pc:sldMkLst>
          <pc:docMk/>
          <pc:sldMk cId="4188695093" sldId="585"/>
        </pc:sldMkLst>
      </pc:sldChg>
    </pc:docChg>
  </pc:docChgLst>
  <pc:docChgLst>
    <pc:chgData name="Anatoliy Kigel" userId="7432c6c4687b0a9c" providerId="LiveId" clId="{A5496843-B56C-4057-803F-10ED747DE6A9}"/>
    <pc:docChg chg="undo custSel addSld delSld modSld">
      <pc:chgData name="Anatoliy Kigel" userId="7432c6c4687b0a9c" providerId="LiveId" clId="{A5496843-B56C-4057-803F-10ED747DE6A9}" dt="2022-01-10T18:13:18.228" v="534" actId="6549"/>
      <pc:docMkLst>
        <pc:docMk/>
      </pc:docMkLst>
      <pc:sldChg chg="modSp add mod">
        <pc:chgData name="Anatoliy Kigel" userId="7432c6c4687b0a9c" providerId="LiveId" clId="{A5496843-B56C-4057-803F-10ED747DE6A9}" dt="2022-01-10T18:11:28.101" v="387" actId="20577"/>
        <pc:sldMkLst>
          <pc:docMk/>
          <pc:sldMk cId="1738985747" sldId="421"/>
        </pc:sldMkLst>
        <pc:spChg chg="mod">
          <ac:chgData name="Anatoliy Kigel" userId="7432c6c4687b0a9c" providerId="LiveId" clId="{A5496843-B56C-4057-803F-10ED747DE6A9}" dt="2022-01-10T18:11:28.101" v="387" actId="20577"/>
          <ac:spMkLst>
            <pc:docMk/>
            <pc:sldMk cId="1738985747" sldId="421"/>
            <ac:spMk id="5" creationId="{00000000-0000-0000-0000-000000000000}"/>
          </ac:spMkLst>
        </pc:spChg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555615461" sldId="421"/>
        </pc:sldMkLst>
      </pc:sldChg>
      <pc:sldChg chg="add">
        <pc:chgData name="Anatoliy Kigel" userId="7432c6c4687b0a9c" providerId="LiveId" clId="{A5496843-B56C-4057-803F-10ED747DE6A9}" dt="2022-01-10T18:11:11.991" v="385"/>
        <pc:sldMkLst>
          <pc:docMk/>
          <pc:sldMk cId="130869874" sldId="422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14801633" sldId="422"/>
        </pc:sldMkLst>
      </pc:sldChg>
      <pc:sldChg chg="modSp mod">
        <pc:chgData name="Anatoliy Kigel" userId="7432c6c4687b0a9c" providerId="LiveId" clId="{A5496843-B56C-4057-803F-10ED747DE6A9}" dt="2022-01-09T10:21:23.577" v="4" actId="20577"/>
        <pc:sldMkLst>
          <pc:docMk/>
          <pc:sldMk cId="708375886" sldId="428"/>
        </pc:sldMkLst>
        <pc:spChg chg="mod">
          <ac:chgData name="Anatoliy Kigel" userId="7432c6c4687b0a9c" providerId="LiveId" clId="{A5496843-B56C-4057-803F-10ED747DE6A9}" dt="2022-01-09T10:21:20.436" v="0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A5496843-B56C-4057-803F-10ED747DE6A9}" dt="2022-01-09T10:21:23.577" v="4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modSp mod">
        <pc:chgData name="Anatoliy Kigel" userId="7432c6c4687b0a9c" providerId="LiveId" clId="{A5496843-B56C-4057-803F-10ED747DE6A9}" dt="2022-01-09T10:24:58.949" v="137" actId="113"/>
        <pc:sldMkLst>
          <pc:docMk/>
          <pc:sldMk cId="1856639604" sldId="430"/>
        </pc:sldMkLst>
        <pc:spChg chg="mod">
          <ac:chgData name="Anatoliy Kigel" userId="7432c6c4687b0a9c" providerId="LiveId" clId="{A5496843-B56C-4057-803F-10ED747DE6A9}" dt="2022-01-09T10:24:58.949" v="137" actId="113"/>
          <ac:spMkLst>
            <pc:docMk/>
            <pc:sldMk cId="1856639604" sldId="430"/>
            <ac:spMk id="3" creationId="{00000000-0000-0000-0000-000000000000}"/>
          </ac:spMkLst>
        </pc:spChg>
        <pc:spChg chg="mod">
          <ac:chgData name="Anatoliy Kigel" userId="7432c6c4687b0a9c" providerId="LiveId" clId="{A5496843-B56C-4057-803F-10ED747DE6A9}" dt="2022-01-09T10:23:46.122" v="102" actId="1036"/>
          <ac:spMkLst>
            <pc:docMk/>
            <pc:sldMk cId="1856639604" sldId="430"/>
            <ac:spMk id="5" creationId="{00000000-0000-0000-0000-000000000000}"/>
          </ac:spMkLst>
        </pc:spChg>
      </pc:sldChg>
      <pc:sldChg chg="addSp modSp mod">
        <pc:chgData name="Anatoliy Kigel" userId="7432c6c4687b0a9c" providerId="LiveId" clId="{A5496843-B56C-4057-803F-10ED747DE6A9}" dt="2022-01-10T18:12:21.948" v="531" actId="20577"/>
        <pc:sldMkLst>
          <pc:docMk/>
          <pc:sldMk cId="3209720913" sldId="431"/>
        </pc:sldMkLst>
        <pc:spChg chg="add mod">
          <ac:chgData name="Anatoliy Kigel" userId="7432c6c4687b0a9c" providerId="LiveId" clId="{A5496843-B56C-4057-803F-10ED747DE6A9}" dt="2022-01-10T18:12:21.948" v="531" actId="20577"/>
          <ac:spMkLst>
            <pc:docMk/>
            <pc:sldMk cId="3209720913" sldId="431"/>
            <ac:spMk id="4" creationId="{6DC50B4A-C585-459C-B1E9-D2F3EDADDE1A}"/>
          </ac:spMkLst>
        </pc:spChg>
      </pc:sldChg>
      <pc:sldChg chg="add">
        <pc:chgData name="Anatoliy Kigel" userId="7432c6c4687b0a9c" providerId="LiveId" clId="{A5496843-B56C-4057-803F-10ED747DE6A9}" dt="2022-01-10T18:11:11.991" v="385"/>
        <pc:sldMkLst>
          <pc:docMk/>
          <pc:sldMk cId="1761389608" sldId="432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605359564" sldId="432"/>
        </pc:sldMkLst>
      </pc:sldChg>
      <pc:sldChg chg="addSp modSp mod">
        <pc:chgData name="Anatoliy Kigel" userId="7432c6c4687b0a9c" providerId="LiveId" clId="{A5496843-B56C-4057-803F-10ED747DE6A9}" dt="2022-01-10T18:12:17.144" v="527" actId="20577"/>
        <pc:sldMkLst>
          <pc:docMk/>
          <pc:sldMk cId="3384761612" sldId="443"/>
        </pc:sldMkLst>
        <pc:spChg chg="mod">
          <ac:chgData name="Anatoliy Kigel" userId="7432c6c4687b0a9c" providerId="LiveId" clId="{A5496843-B56C-4057-803F-10ED747DE6A9}" dt="2022-01-10T18:12:16.203" v="526" actId="1035"/>
          <ac:spMkLst>
            <pc:docMk/>
            <pc:sldMk cId="3384761612" sldId="443"/>
            <ac:spMk id="2" creationId="{00000000-0000-0000-0000-000000000000}"/>
          </ac:spMkLst>
        </pc:spChg>
        <pc:spChg chg="add mod">
          <ac:chgData name="Anatoliy Kigel" userId="7432c6c4687b0a9c" providerId="LiveId" clId="{A5496843-B56C-4057-803F-10ED747DE6A9}" dt="2022-01-10T18:12:17.144" v="527" actId="20577"/>
          <ac:spMkLst>
            <pc:docMk/>
            <pc:sldMk cId="3384761612" sldId="443"/>
            <ac:spMk id="5" creationId="{0F67A348-5701-4923-891F-3B8BB83440F7}"/>
          </ac:spMkLst>
        </pc:spChg>
        <pc:picChg chg="mod">
          <ac:chgData name="Anatoliy Kigel" userId="7432c6c4687b0a9c" providerId="LiveId" clId="{A5496843-B56C-4057-803F-10ED747DE6A9}" dt="2022-01-10T18:12:16.203" v="526" actId="1035"/>
          <ac:picMkLst>
            <pc:docMk/>
            <pc:sldMk cId="3384761612" sldId="443"/>
            <ac:picMk id="2050" creationId="{00000000-0000-0000-0000-000000000000}"/>
          </ac:picMkLst>
        </pc:picChg>
      </pc:sldChg>
      <pc:sldChg chg="modSp mod">
        <pc:chgData name="Anatoliy Kigel" userId="7432c6c4687b0a9c" providerId="LiveId" clId="{A5496843-B56C-4057-803F-10ED747DE6A9}" dt="2022-01-09T10:32:35.535" v="231" actId="20577"/>
        <pc:sldMkLst>
          <pc:docMk/>
          <pc:sldMk cId="1701553632" sldId="483"/>
        </pc:sldMkLst>
        <pc:spChg chg="mod">
          <ac:chgData name="Anatoliy Kigel" userId="7432c6c4687b0a9c" providerId="LiveId" clId="{A5496843-B56C-4057-803F-10ED747DE6A9}" dt="2022-01-09T10:32:35.535" v="231" actId="20577"/>
          <ac:spMkLst>
            <pc:docMk/>
            <pc:sldMk cId="1701553632" sldId="483"/>
            <ac:spMk id="6" creationId="{00000000-0000-0000-0000-000000000000}"/>
          </ac:spMkLst>
        </pc:spChg>
      </pc:sldChg>
      <pc:sldChg chg="addSp delSp modSp mod">
        <pc:chgData name="Anatoliy Kigel" userId="7432c6c4687b0a9c" providerId="LiveId" clId="{A5496843-B56C-4057-803F-10ED747DE6A9}" dt="2022-01-10T18:13:18.228" v="534" actId="6549"/>
        <pc:sldMkLst>
          <pc:docMk/>
          <pc:sldMk cId="2234055322" sldId="484"/>
        </pc:sldMkLst>
        <pc:spChg chg="mod">
          <ac:chgData name="Anatoliy Kigel" userId="7432c6c4687b0a9c" providerId="LiveId" clId="{A5496843-B56C-4057-803F-10ED747DE6A9}" dt="2022-01-09T10:31:41.698" v="194" actId="120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A5496843-B56C-4057-803F-10ED747DE6A9}" dt="2022-01-10T18:13:18.228" v="534" actId="6549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A5496843-B56C-4057-803F-10ED747DE6A9}" dt="2022-01-09T10:31:09.894" v="183" actId="1035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A5496843-B56C-4057-803F-10ED747DE6A9}" dt="2022-01-09T10:32:03.864" v="204" actId="113"/>
          <ac:spMkLst>
            <pc:docMk/>
            <pc:sldMk cId="2234055322" sldId="484"/>
            <ac:spMk id="7" creationId="{00000000-0000-0000-0000-000000000000}"/>
          </ac:spMkLst>
        </pc:spChg>
        <pc:spChg chg="add del">
          <ac:chgData name="Anatoliy Kigel" userId="7432c6c4687b0a9c" providerId="LiveId" clId="{A5496843-B56C-4057-803F-10ED747DE6A9}" dt="2022-01-09T10:31:28.458" v="189" actId="478"/>
          <ac:spMkLst>
            <pc:docMk/>
            <pc:sldMk cId="2234055322" sldId="484"/>
            <ac:spMk id="10" creationId="{F6292281-5358-4655-A27D-E494F599123D}"/>
          </ac:spMkLst>
        </pc:spChg>
      </pc:sldChg>
      <pc:sldChg chg="addSp modSp mod">
        <pc:chgData name="Anatoliy Kigel" userId="7432c6c4687b0a9c" providerId="LiveId" clId="{A5496843-B56C-4057-803F-10ED747DE6A9}" dt="2022-01-10T18:12:09.156" v="502" actId="1035"/>
        <pc:sldMkLst>
          <pc:docMk/>
          <pc:sldMk cId="114308618" sldId="486"/>
        </pc:sldMkLst>
        <pc:spChg chg="add mod">
          <ac:chgData name="Anatoliy Kigel" userId="7432c6c4687b0a9c" providerId="LiveId" clId="{A5496843-B56C-4057-803F-10ED747DE6A9}" dt="2022-01-10T18:12:03.939" v="487" actId="1036"/>
          <ac:spMkLst>
            <pc:docMk/>
            <pc:sldMk cId="114308618" sldId="486"/>
            <ac:spMk id="2" creationId="{888B71A7-79EE-4E93-BF52-256DFA7DF827}"/>
          </ac:spMkLst>
        </pc:spChg>
        <pc:spChg chg="mod">
          <ac:chgData name="Anatoliy Kigel" userId="7432c6c4687b0a9c" providerId="LiveId" clId="{A5496843-B56C-4057-803F-10ED747DE6A9}" dt="2022-01-10T18:12:09.156" v="502" actId="1035"/>
          <ac:spMkLst>
            <pc:docMk/>
            <pc:sldMk cId="114308618" sldId="486"/>
            <ac:spMk id="11" creationId="{00000000-0000-0000-0000-000000000000}"/>
          </ac:spMkLst>
        </pc:spChg>
      </pc:sldChg>
      <pc:sldChg chg="modSp mod">
        <pc:chgData name="Anatoliy Kigel" userId="7432c6c4687b0a9c" providerId="LiveId" clId="{A5496843-B56C-4057-803F-10ED747DE6A9}" dt="2022-01-10T18:11:32.227" v="396" actId="20577"/>
        <pc:sldMkLst>
          <pc:docMk/>
          <pc:sldMk cId="2428878961" sldId="489"/>
        </pc:sldMkLst>
        <pc:spChg chg="mod">
          <ac:chgData name="Anatoliy Kigel" userId="7432c6c4687b0a9c" providerId="LiveId" clId="{A5496843-B56C-4057-803F-10ED747DE6A9}" dt="2022-01-10T18:11:32.227" v="396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A5496843-B56C-4057-803F-10ED747DE6A9}" dt="2022-01-09T10:21:46.585" v="6" actId="47"/>
        <pc:sldMkLst>
          <pc:docMk/>
          <pc:sldMk cId="2707669526" sldId="499"/>
        </pc:sldMkLst>
      </pc:sldChg>
      <pc:sldChg chg="modSp mod">
        <pc:chgData name="Anatoliy Kigel" userId="7432c6c4687b0a9c" providerId="LiveId" clId="{A5496843-B56C-4057-803F-10ED747DE6A9}" dt="2022-01-10T18:11:06.763" v="384" actId="20577"/>
        <pc:sldMkLst>
          <pc:docMk/>
          <pc:sldMk cId="2190648259" sldId="551"/>
        </pc:sldMkLst>
        <pc:spChg chg="mod">
          <ac:chgData name="Anatoliy Kigel" userId="7432c6c4687b0a9c" providerId="LiveId" clId="{A5496843-B56C-4057-803F-10ED747DE6A9}" dt="2022-01-10T18:11:06.763" v="384" actId="20577"/>
          <ac:spMkLst>
            <pc:docMk/>
            <pc:sldMk cId="2190648259" sldId="551"/>
            <ac:spMk id="5" creationId="{00000000-0000-0000-0000-000000000000}"/>
          </ac:spMkLst>
        </pc:spChg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486339162" sldId="556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934850352" sldId="556"/>
        </pc:sldMkLst>
      </pc:sldChg>
      <pc:sldChg chg="add del">
        <pc:chgData name="Anatoliy Kigel" userId="7432c6c4687b0a9c" providerId="LiveId" clId="{A5496843-B56C-4057-803F-10ED747DE6A9}" dt="2022-01-10T18:11:21.842" v="386" actId="47"/>
        <pc:sldMkLst>
          <pc:docMk/>
          <pc:sldMk cId="3469553674" sldId="556"/>
        </pc:sldMkLst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1187402257" sldId="567"/>
        </pc:sldMkLst>
      </pc:sldChg>
      <pc:sldChg chg="add del">
        <pc:chgData name="Anatoliy Kigel" userId="7432c6c4687b0a9c" providerId="LiveId" clId="{A5496843-B56C-4057-803F-10ED747DE6A9}" dt="2022-01-10T18:11:21.842" v="386" actId="47"/>
        <pc:sldMkLst>
          <pc:docMk/>
          <pc:sldMk cId="1234093017" sldId="567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4234660225" sldId="567"/>
        </pc:sldMkLst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595667550" sldId="572"/>
        </pc:sldMkLst>
      </pc:sldChg>
      <pc:sldChg chg="add del">
        <pc:chgData name="Anatoliy Kigel" userId="7432c6c4687b0a9c" providerId="LiveId" clId="{A5496843-B56C-4057-803F-10ED747DE6A9}" dt="2022-01-10T18:10:33.691" v="379" actId="47"/>
        <pc:sldMkLst>
          <pc:docMk/>
          <pc:sldMk cId="1166475251" sldId="572"/>
        </pc:sldMkLst>
      </pc:sldChg>
      <pc:sldChg chg="modSp mod">
        <pc:chgData name="Anatoliy Kigel" userId="7432c6c4687b0a9c" providerId="LiveId" clId="{A5496843-B56C-4057-803F-10ED747DE6A9}" dt="2022-01-10T18:10:55.875" v="383" actId="20577"/>
        <pc:sldMkLst>
          <pc:docMk/>
          <pc:sldMk cId="4110140053" sldId="579"/>
        </pc:sldMkLst>
        <pc:spChg chg="mod">
          <ac:chgData name="Anatoliy Kigel" userId="7432c6c4687b0a9c" providerId="LiveId" clId="{A5496843-B56C-4057-803F-10ED747DE6A9}" dt="2022-01-10T18:10:55.875" v="383" actId="20577"/>
          <ac:spMkLst>
            <pc:docMk/>
            <pc:sldMk cId="4110140053" sldId="579"/>
            <ac:spMk id="5" creationId="{00000000-0000-0000-0000-000000000000}"/>
          </ac:spMkLst>
        </pc:spChg>
      </pc:sldChg>
      <pc:sldChg chg="del">
        <pc:chgData name="Anatoliy Kigel" userId="7432c6c4687b0a9c" providerId="LiveId" clId="{A5496843-B56C-4057-803F-10ED747DE6A9}" dt="2022-01-09T10:39:01.613" v="239" actId="47"/>
        <pc:sldMkLst>
          <pc:docMk/>
          <pc:sldMk cId="774951071" sldId="582"/>
        </pc:sldMkLst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23627595" sldId="583"/>
        </pc:sldMkLst>
      </pc:sldChg>
      <pc:sldChg chg="add del">
        <pc:chgData name="Anatoliy Kigel" userId="7432c6c4687b0a9c" providerId="LiveId" clId="{A5496843-B56C-4057-803F-10ED747DE6A9}" dt="2022-01-10T18:11:21.842" v="386" actId="47"/>
        <pc:sldMkLst>
          <pc:docMk/>
          <pc:sldMk cId="572717422" sldId="583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3136573185" sldId="583"/>
        </pc:sldMkLst>
      </pc:sldChg>
      <pc:sldChg chg="add">
        <pc:chgData name="Anatoliy Kigel" userId="7432c6c4687b0a9c" providerId="LiveId" clId="{A5496843-B56C-4057-803F-10ED747DE6A9}" dt="2022-01-09T10:21:45.079" v="5"/>
        <pc:sldMkLst>
          <pc:docMk/>
          <pc:sldMk cId="433616710" sldId="584"/>
        </pc:sldMkLst>
      </pc:sldChg>
      <pc:sldChg chg="addSp delSp modSp add mod">
        <pc:chgData name="Anatoliy Kigel" userId="7432c6c4687b0a9c" providerId="LiveId" clId="{A5496843-B56C-4057-803F-10ED747DE6A9}" dt="2022-01-10T18:04:59.996" v="378" actId="1036"/>
        <pc:sldMkLst>
          <pc:docMk/>
          <pc:sldMk cId="1419769152" sldId="585"/>
        </pc:sldMkLst>
        <pc:spChg chg="mod">
          <ac:chgData name="Anatoliy Kigel" userId="7432c6c4687b0a9c" providerId="LiveId" clId="{A5496843-B56C-4057-803F-10ED747DE6A9}" dt="2022-01-10T18:04:59.996" v="378" actId="1036"/>
          <ac:spMkLst>
            <pc:docMk/>
            <pc:sldMk cId="1419769152" sldId="585"/>
            <ac:spMk id="7" creationId="{00000000-0000-0000-0000-000000000000}"/>
          </ac:spMkLst>
        </pc:spChg>
        <pc:spChg chg="add del">
          <ac:chgData name="Anatoliy Kigel" userId="7432c6c4687b0a9c" providerId="LiveId" clId="{A5496843-B56C-4057-803F-10ED747DE6A9}" dt="2022-01-10T18:04:44.511" v="347" actId="22"/>
          <ac:spMkLst>
            <pc:docMk/>
            <pc:sldMk cId="1419769152" sldId="585"/>
            <ac:spMk id="8" creationId="{2A6A40C9-E6EC-46CC-A8C4-4CE4FF4AF3DA}"/>
          </ac:spMkLst>
        </pc:spChg>
        <pc:spChg chg="mod">
          <ac:chgData name="Anatoliy Kigel" userId="7432c6c4687b0a9c" providerId="LiveId" clId="{A5496843-B56C-4057-803F-10ED747DE6A9}" dt="2022-01-10T18:04:52.787" v="352" actId="1036"/>
          <ac:spMkLst>
            <pc:docMk/>
            <pc:sldMk cId="1419769152" sldId="585"/>
            <ac:spMk id="9" creationId="{00000000-0000-0000-0000-000000000000}"/>
          </ac:spMkLst>
        </pc:spChg>
        <pc:spChg chg="del">
          <ac:chgData name="Anatoliy Kigel" userId="7432c6c4687b0a9c" providerId="LiveId" clId="{A5496843-B56C-4057-803F-10ED747DE6A9}" dt="2022-01-10T18:04:28.054" v="332" actId="478"/>
          <ac:spMkLst>
            <pc:docMk/>
            <pc:sldMk cId="1419769152" sldId="585"/>
            <ac:spMk id="10" creationId="{00000000-0000-0000-0000-000000000000}"/>
          </ac:spMkLst>
        </pc:spChg>
        <pc:picChg chg="add mod">
          <ac:chgData name="Anatoliy Kigel" userId="7432c6c4687b0a9c" providerId="LiveId" clId="{A5496843-B56C-4057-803F-10ED747DE6A9}" dt="2022-01-10T18:04:53.732" v="353" actId="1076"/>
          <ac:picMkLst>
            <pc:docMk/>
            <pc:sldMk cId="1419769152" sldId="585"/>
            <ac:picMk id="1026" creationId="{0CCA4105-F93A-4CAD-90C9-C5A4631B301E}"/>
          </ac:picMkLst>
        </pc:picChg>
      </pc:sldChg>
    </pc:docChg>
  </pc:docChgLst>
  <pc:docChgLst>
    <pc:chgData name="Anatoliy Kigel" userId="7432c6c4687b0a9c" providerId="LiveId" clId="{68DCE13F-83D2-4C51-8CC7-CE40891CA3A2}"/>
    <pc:docChg chg="undo custSel addSld modSld">
      <pc:chgData name="Anatoliy Kigel" userId="7432c6c4687b0a9c" providerId="LiveId" clId="{68DCE13F-83D2-4C51-8CC7-CE40891CA3A2}" dt="2021-05-11T20:35:48.445" v="242" actId="1035"/>
      <pc:docMkLst>
        <pc:docMk/>
      </pc:docMkLst>
      <pc:sldChg chg="addSp delSp modSp mod">
        <pc:chgData name="Anatoliy Kigel" userId="7432c6c4687b0a9c" providerId="LiveId" clId="{68DCE13F-83D2-4C51-8CC7-CE40891CA3A2}" dt="2021-05-11T20:35:48.445" v="242" actId="1035"/>
        <pc:sldMkLst>
          <pc:docMk/>
          <pc:sldMk cId="2620875190" sldId="392"/>
        </pc:sldMkLst>
        <pc:spChg chg="mod">
          <ac:chgData name="Anatoliy Kigel" userId="7432c6c4687b0a9c" providerId="LiveId" clId="{68DCE13F-83D2-4C51-8CC7-CE40891CA3A2}" dt="2021-05-11T20:35:48.445" v="242" actId="1035"/>
          <ac:spMkLst>
            <pc:docMk/>
            <pc:sldMk cId="2620875190" sldId="392"/>
            <ac:spMk id="3" creationId="{00000000-0000-0000-0000-000000000000}"/>
          </ac:spMkLst>
        </pc:spChg>
        <pc:picChg chg="add mod">
          <ac:chgData name="Anatoliy Kigel" userId="7432c6c4687b0a9c" providerId="LiveId" clId="{68DCE13F-83D2-4C51-8CC7-CE40891CA3A2}" dt="2021-05-11T20:35:02.191" v="220" actId="1440"/>
          <ac:picMkLst>
            <pc:docMk/>
            <pc:sldMk cId="2620875190" sldId="392"/>
            <ac:picMk id="2" creationId="{1048F2D9-BF27-4B25-BF42-2C1064DB10BF}"/>
          </ac:picMkLst>
        </pc:picChg>
        <pc:picChg chg="del">
          <ac:chgData name="Anatoliy Kigel" userId="7432c6c4687b0a9c" providerId="LiveId" clId="{68DCE13F-83D2-4C51-8CC7-CE40891CA3A2}" dt="2021-05-11T20:33:34.480" v="193" actId="478"/>
          <ac:picMkLst>
            <pc:docMk/>
            <pc:sldMk cId="2620875190" sldId="392"/>
            <ac:picMk id="3074" creationId="{00000000-0000-0000-0000-000000000000}"/>
          </ac:picMkLst>
        </pc:picChg>
      </pc:sldChg>
      <pc:sldChg chg="modSp mod">
        <pc:chgData name="Anatoliy Kigel" userId="7432c6c4687b0a9c" providerId="LiveId" clId="{68DCE13F-83D2-4C51-8CC7-CE40891CA3A2}" dt="2021-05-08T10:14:18.646" v="6" actId="20577"/>
        <pc:sldMkLst>
          <pc:docMk/>
          <pc:sldMk cId="708375886" sldId="428"/>
        </pc:sldMkLst>
        <pc:spChg chg="mod">
          <ac:chgData name="Anatoliy Kigel" userId="7432c6c4687b0a9c" providerId="LiveId" clId="{68DCE13F-83D2-4C51-8CC7-CE40891CA3A2}" dt="2021-05-08T10:14:14.822" v="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68DCE13F-83D2-4C51-8CC7-CE40891CA3A2}" dt="2021-05-08T10:14:18.646" v="6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modSp">
        <pc:chgData name="Anatoliy Kigel" userId="7432c6c4687b0a9c" providerId="LiveId" clId="{68DCE13F-83D2-4C51-8CC7-CE40891CA3A2}" dt="2021-05-11T20:19:03.332" v="17" actId="1076"/>
        <pc:sldMkLst>
          <pc:docMk/>
          <pc:sldMk cId="111885293" sldId="434"/>
        </pc:sldMkLst>
        <pc:picChg chg="mod">
          <ac:chgData name="Anatoliy Kigel" userId="7432c6c4687b0a9c" providerId="LiveId" clId="{68DCE13F-83D2-4C51-8CC7-CE40891CA3A2}" dt="2021-05-11T20:19:03.332" v="17" actId="1076"/>
          <ac:picMkLst>
            <pc:docMk/>
            <pc:sldMk cId="111885293" sldId="434"/>
            <ac:picMk id="1026" creationId="{00000000-0000-0000-0000-000000000000}"/>
          </ac:picMkLst>
        </pc:picChg>
      </pc:sldChg>
      <pc:sldChg chg="addSp delSp modSp mod">
        <pc:chgData name="Anatoliy Kigel" userId="7432c6c4687b0a9c" providerId="LiveId" clId="{68DCE13F-83D2-4C51-8CC7-CE40891CA3A2}" dt="2021-05-11T20:24:32.451" v="80" actId="1076"/>
        <pc:sldMkLst>
          <pc:docMk/>
          <pc:sldMk cId="1465214063" sldId="445"/>
        </pc:sldMkLst>
        <pc:spChg chg="add del">
          <ac:chgData name="Anatoliy Kigel" userId="7432c6c4687b0a9c" providerId="LiveId" clId="{68DCE13F-83D2-4C51-8CC7-CE40891CA3A2}" dt="2021-05-11T20:19:49.271" v="20" actId="22"/>
          <ac:spMkLst>
            <pc:docMk/>
            <pc:sldMk cId="1465214063" sldId="445"/>
            <ac:spMk id="9" creationId="{220B39A0-5C54-4334-B517-6C2A405CB347}"/>
          </ac:spMkLst>
        </pc:spChg>
        <pc:spChg chg="add del">
          <ac:chgData name="Anatoliy Kigel" userId="7432c6c4687b0a9c" providerId="LiveId" clId="{68DCE13F-83D2-4C51-8CC7-CE40891CA3A2}" dt="2021-05-11T20:20:46.775" v="32"/>
          <ac:spMkLst>
            <pc:docMk/>
            <pc:sldMk cId="1465214063" sldId="445"/>
            <ac:spMk id="12" creationId="{803A456C-8869-43C3-BEE3-22B29E6D639E}"/>
          </ac:spMkLst>
        </pc:spChg>
        <pc:spChg chg="add del">
          <ac:chgData name="Anatoliy Kigel" userId="7432c6c4687b0a9c" providerId="LiveId" clId="{68DCE13F-83D2-4C51-8CC7-CE40891CA3A2}" dt="2021-05-11T20:20:35.026" v="27" actId="22"/>
          <ac:spMkLst>
            <pc:docMk/>
            <pc:sldMk cId="1465214063" sldId="445"/>
            <ac:spMk id="13" creationId="{8DB74972-A103-46EA-8FA8-04DCF3CDE366}"/>
          </ac:spMkLst>
        </pc:spChg>
        <pc:spChg chg="add del">
          <ac:chgData name="Anatoliy Kigel" userId="7432c6c4687b0a9c" providerId="LiveId" clId="{68DCE13F-83D2-4C51-8CC7-CE40891CA3A2}" dt="2021-05-11T20:20:50.802" v="34"/>
          <ac:spMkLst>
            <pc:docMk/>
            <pc:sldMk cId="1465214063" sldId="445"/>
            <ac:spMk id="14" creationId="{D05A244C-02E0-4366-8B2E-389C6A5AFE74}"/>
          </ac:spMkLst>
        </pc:spChg>
        <pc:spChg chg="add del">
          <ac:chgData name="Anatoliy Kigel" userId="7432c6c4687b0a9c" providerId="LiveId" clId="{68DCE13F-83D2-4C51-8CC7-CE40891CA3A2}" dt="2021-05-11T20:22:04.870" v="47"/>
          <ac:spMkLst>
            <pc:docMk/>
            <pc:sldMk cId="1465214063" sldId="445"/>
            <ac:spMk id="16" creationId="{12566C8A-7341-4ADA-BFAE-331FB37889F0}"/>
          </ac:spMkLst>
        </pc:spChg>
        <pc:spChg chg="add del">
          <ac:chgData name="Anatoliy Kigel" userId="7432c6c4687b0a9c" providerId="LiveId" clId="{68DCE13F-83D2-4C51-8CC7-CE40891CA3A2}" dt="2021-05-11T20:22:07.646" v="49"/>
          <ac:spMkLst>
            <pc:docMk/>
            <pc:sldMk cId="1465214063" sldId="445"/>
            <ac:spMk id="17" creationId="{B24020ED-B132-4907-AF2F-C8166756067B}"/>
          </ac:spMkLst>
        </pc:spChg>
        <pc:spChg chg="add del">
          <ac:chgData name="Anatoliy Kigel" userId="7432c6c4687b0a9c" providerId="LiveId" clId="{68DCE13F-83D2-4C51-8CC7-CE40891CA3A2}" dt="2021-05-11T20:21:03.696" v="36" actId="22"/>
          <ac:spMkLst>
            <pc:docMk/>
            <pc:sldMk cId="1465214063" sldId="445"/>
            <ac:spMk id="18" creationId="{A6D15ED4-7F19-4710-93B8-08412C2B490A}"/>
          </ac:spMkLst>
        </pc:spChg>
        <pc:picChg chg="del">
          <ac:chgData name="Anatoliy Kigel" userId="7432c6c4687b0a9c" providerId="LiveId" clId="{68DCE13F-83D2-4C51-8CC7-CE40891CA3A2}" dt="2021-05-11T20:19:48.167" v="18" actId="478"/>
          <ac:picMkLst>
            <pc:docMk/>
            <pc:sldMk cId="1465214063" sldId="445"/>
            <ac:picMk id="3" creationId="{00000000-0000-0000-0000-000000000000}"/>
          </ac:picMkLst>
        </pc:picChg>
        <pc:picChg chg="add mod">
          <ac:chgData name="Anatoliy Kigel" userId="7432c6c4687b0a9c" providerId="LiveId" clId="{68DCE13F-83D2-4C51-8CC7-CE40891CA3A2}" dt="2021-05-11T20:24:05.077" v="78" actId="1076"/>
          <ac:picMkLst>
            <pc:docMk/>
            <pc:sldMk cId="1465214063" sldId="445"/>
            <ac:picMk id="7" creationId="{DBD432F7-0920-4269-A6D1-62E31849096E}"/>
          </ac:picMkLst>
        </pc:picChg>
        <pc:picChg chg="add mod">
          <ac:chgData name="Anatoliy Kigel" userId="7432c6c4687b0a9c" providerId="LiveId" clId="{68DCE13F-83D2-4C51-8CC7-CE40891CA3A2}" dt="2021-05-11T20:24:32.451" v="80" actId="1076"/>
          <ac:picMkLst>
            <pc:docMk/>
            <pc:sldMk cId="1465214063" sldId="445"/>
            <ac:picMk id="20" creationId="{F73C3A19-9B1C-4A74-A55D-0CF8BA289099}"/>
          </ac:picMkLst>
        </pc:picChg>
        <pc:picChg chg="add mod">
          <ac:chgData name="Anatoliy Kigel" userId="7432c6c4687b0a9c" providerId="LiveId" clId="{68DCE13F-83D2-4C51-8CC7-CE40891CA3A2}" dt="2021-05-11T20:23:53.534" v="74" actId="1076"/>
          <ac:picMkLst>
            <pc:docMk/>
            <pc:sldMk cId="1465214063" sldId="445"/>
            <ac:picMk id="1026" creationId="{DA1F23C7-DB9B-4E95-97B0-CE7D4B4A6D09}"/>
          </ac:picMkLst>
        </pc:picChg>
        <pc:picChg chg="del">
          <ac:chgData name="Anatoliy Kigel" userId="7432c6c4687b0a9c" providerId="LiveId" clId="{68DCE13F-83D2-4C51-8CC7-CE40891CA3A2}" dt="2021-05-11T20:20:02.728" v="25" actId="478"/>
          <ac:picMkLst>
            <pc:docMk/>
            <pc:sldMk cId="1465214063" sldId="445"/>
            <ac:picMk id="1028" creationId="{00000000-0000-0000-0000-000000000000}"/>
          </ac:picMkLst>
        </pc:picChg>
        <pc:picChg chg="add mod">
          <ac:chgData name="Anatoliy Kigel" userId="7432c6c4687b0a9c" providerId="LiveId" clId="{68DCE13F-83D2-4C51-8CC7-CE40891CA3A2}" dt="2021-05-11T20:24:26.832" v="79" actId="1076"/>
          <ac:picMkLst>
            <pc:docMk/>
            <pc:sldMk cId="1465214063" sldId="445"/>
            <ac:picMk id="1032" creationId="{E78E5E34-15E5-4C70-93EC-E2DFF944C95D}"/>
          </ac:picMkLst>
        </pc:picChg>
        <pc:picChg chg="add del mod">
          <ac:chgData name="Anatoliy Kigel" userId="7432c6c4687b0a9c" providerId="LiveId" clId="{68DCE13F-83D2-4C51-8CC7-CE40891CA3A2}" dt="2021-05-11T20:23:41.734" v="70" actId="478"/>
          <ac:picMkLst>
            <pc:docMk/>
            <pc:sldMk cId="1465214063" sldId="445"/>
            <ac:picMk id="1034" creationId="{17992B60-9A9A-4FC0-ACA4-E12E7767CD72}"/>
          </ac:picMkLst>
        </pc:picChg>
        <pc:picChg chg="add mod">
          <ac:chgData name="Anatoliy Kigel" userId="7432c6c4687b0a9c" providerId="LiveId" clId="{68DCE13F-83D2-4C51-8CC7-CE40891CA3A2}" dt="2021-05-11T20:23:56.528" v="76" actId="1076"/>
          <ac:picMkLst>
            <pc:docMk/>
            <pc:sldMk cId="1465214063" sldId="445"/>
            <ac:picMk id="1040" creationId="{D12D3372-8FB8-4092-A6DD-A5B78F718610}"/>
          </ac:picMkLst>
        </pc:picChg>
      </pc:sldChg>
      <pc:sldChg chg="modSp mod">
        <pc:chgData name="Anatoliy Kigel" userId="7432c6c4687b0a9c" providerId="LiveId" clId="{68DCE13F-83D2-4C51-8CC7-CE40891CA3A2}" dt="2021-05-08T10:15:22.919" v="15" actId="113"/>
        <pc:sldMkLst>
          <pc:docMk/>
          <pc:sldMk cId="2234055322" sldId="484"/>
        </pc:sldMkLst>
        <pc:spChg chg="mod">
          <ac:chgData name="Anatoliy Kigel" userId="7432c6c4687b0a9c" providerId="LiveId" clId="{68DCE13F-83D2-4C51-8CC7-CE40891CA3A2}" dt="2021-05-08T10:15:22.919" v="15" actId="113"/>
          <ac:spMkLst>
            <pc:docMk/>
            <pc:sldMk cId="2234055322" sldId="484"/>
            <ac:spMk id="4" creationId="{0D73DC98-BD72-4563-B8E6-1AFB9397D8F4}"/>
          </ac:spMkLst>
        </pc:spChg>
      </pc:sldChg>
      <pc:sldChg chg="modSp mod">
        <pc:chgData name="Anatoliy Kigel" userId="7432c6c4687b0a9c" providerId="LiveId" clId="{68DCE13F-83D2-4C51-8CC7-CE40891CA3A2}" dt="2021-05-08T10:14:33.254" v="13" actId="20577"/>
        <pc:sldMkLst>
          <pc:docMk/>
          <pc:sldMk cId="1064840177" sldId="495"/>
        </pc:sldMkLst>
        <pc:spChg chg="mod">
          <ac:chgData name="Anatoliy Kigel" userId="7432c6c4687b0a9c" providerId="LiveId" clId="{68DCE13F-83D2-4C51-8CC7-CE40891CA3A2}" dt="2021-05-08T10:14:29.438" v="8" actId="20577"/>
          <ac:spMkLst>
            <pc:docMk/>
            <pc:sldMk cId="1064840177" sldId="495"/>
            <ac:spMk id="2" creationId="{00000000-0000-0000-0000-000000000000}"/>
          </ac:spMkLst>
        </pc:spChg>
        <pc:spChg chg="mod">
          <ac:chgData name="Anatoliy Kigel" userId="7432c6c4687b0a9c" providerId="LiveId" clId="{68DCE13F-83D2-4C51-8CC7-CE40891CA3A2}" dt="2021-05-08T10:14:33.254" v="13" actId="20577"/>
          <ac:spMkLst>
            <pc:docMk/>
            <pc:sldMk cId="1064840177" sldId="495"/>
            <ac:spMk id="4" creationId="{00000000-0000-0000-0000-000000000000}"/>
          </ac:spMkLst>
        </pc:spChg>
      </pc:sldChg>
      <pc:sldChg chg="addSp delSp modSp add mod">
        <pc:chgData name="Anatoliy Kigel" userId="7432c6c4687b0a9c" providerId="LiveId" clId="{68DCE13F-83D2-4C51-8CC7-CE40891CA3A2}" dt="2021-05-11T20:31:45.300" v="192" actId="14100"/>
        <pc:sldMkLst>
          <pc:docMk/>
          <pc:sldMk cId="3782721462" sldId="543"/>
        </pc:sldMkLst>
        <pc:spChg chg="del mod">
          <ac:chgData name="Anatoliy Kigel" userId="7432c6c4687b0a9c" providerId="LiveId" clId="{68DCE13F-83D2-4C51-8CC7-CE40891CA3A2}" dt="2021-05-11T20:28:24.714" v="116"/>
          <ac:spMkLst>
            <pc:docMk/>
            <pc:sldMk cId="3782721462" sldId="543"/>
            <ac:spMk id="4" creationId="{00000000-0000-0000-0000-000000000000}"/>
          </ac:spMkLst>
        </pc:spChg>
        <pc:spChg chg="del">
          <ac:chgData name="Anatoliy Kigel" userId="7432c6c4687b0a9c" providerId="LiveId" clId="{68DCE13F-83D2-4C51-8CC7-CE40891CA3A2}" dt="2021-05-11T20:28:29.071" v="122" actId="478"/>
          <ac:spMkLst>
            <pc:docMk/>
            <pc:sldMk cId="3782721462" sldId="543"/>
            <ac:spMk id="6" creationId="{00000000-0000-0000-0000-000000000000}"/>
          </ac:spMkLst>
        </pc:spChg>
        <pc:spChg chg="del mod">
          <ac:chgData name="Anatoliy Kigel" userId="7432c6c4687b0a9c" providerId="LiveId" clId="{68DCE13F-83D2-4C51-8CC7-CE40891CA3A2}" dt="2021-05-11T20:28:36.457" v="126" actId="21"/>
          <ac:spMkLst>
            <pc:docMk/>
            <pc:sldMk cId="3782721462" sldId="543"/>
            <ac:spMk id="8" creationId="{00000000-0000-0000-0000-000000000000}"/>
          </ac:spMkLst>
        </pc:spChg>
        <pc:spChg chg="del">
          <ac:chgData name="Anatoliy Kigel" userId="7432c6c4687b0a9c" providerId="LiveId" clId="{68DCE13F-83D2-4C51-8CC7-CE40891CA3A2}" dt="2021-05-11T20:28:30.109" v="123" actId="478"/>
          <ac:spMkLst>
            <pc:docMk/>
            <pc:sldMk cId="3782721462" sldId="543"/>
            <ac:spMk id="10" creationId="{00000000-0000-0000-0000-000000000000}"/>
          </ac:spMkLst>
        </pc:spChg>
        <pc:spChg chg="add mod">
          <ac:chgData name="Anatoliy Kigel" userId="7432c6c4687b0a9c" providerId="LiveId" clId="{68DCE13F-83D2-4C51-8CC7-CE40891CA3A2}" dt="2021-05-11T20:31:40.615" v="191" actId="403"/>
          <ac:spMkLst>
            <pc:docMk/>
            <pc:sldMk cId="3782721462" sldId="543"/>
            <ac:spMk id="12" creationId="{D8735C15-136F-4E76-AE52-8BA94B0D8676}"/>
          </ac:spMkLst>
        </pc:spChg>
        <pc:picChg chg="del">
          <ac:chgData name="Anatoliy Kigel" userId="7432c6c4687b0a9c" providerId="LiveId" clId="{68DCE13F-83D2-4C51-8CC7-CE40891CA3A2}" dt="2021-05-11T20:28:25.873" v="117" actId="478"/>
          <ac:picMkLst>
            <pc:docMk/>
            <pc:sldMk cId="3782721462" sldId="543"/>
            <ac:picMk id="7" creationId="{DBD432F7-0920-4269-A6D1-62E31849096E}"/>
          </ac:picMkLst>
        </pc:picChg>
        <pc:picChg chg="del">
          <ac:chgData name="Anatoliy Kigel" userId="7432c6c4687b0a9c" providerId="LiveId" clId="{68DCE13F-83D2-4C51-8CC7-CE40891CA3A2}" dt="2021-05-11T20:28:27.845" v="121" actId="478"/>
          <ac:picMkLst>
            <pc:docMk/>
            <pc:sldMk cId="3782721462" sldId="543"/>
            <ac:picMk id="20" creationId="{F73C3A19-9B1C-4A74-A55D-0CF8BA289099}"/>
          </ac:picMkLst>
        </pc:picChg>
        <pc:picChg chg="del">
          <ac:chgData name="Anatoliy Kigel" userId="7432c6c4687b0a9c" providerId="LiveId" clId="{68DCE13F-83D2-4C51-8CC7-CE40891CA3A2}" dt="2021-05-11T20:28:26.917" v="119" actId="478"/>
          <ac:picMkLst>
            <pc:docMk/>
            <pc:sldMk cId="3782721462" sldId="543"/>
            <ac:picMk id="1026" creationId="{DA1F23C7-DB9B-4E95-97B0-CE7D4B4A6D09}"/>
          </ac:picMkLst>
        </pc:picChg>
        <pc:picChg chg="del">
          <ac:chgData name="Anatoliy Kigel" userId="7432c6c4687b0a9c" providerId="LiveId" clId="{68DCE13F-83D2-4C51-8CC7-CE40891CA3A2}" dt="2021-05-11T20:28:27.444" v="120" actId="478"/>
          <ac:picMkLst>
            <pc:docMk/>
            <pc:sldMk cId="3782721462" sldId="543"/>
            <ac:picMk id="1032" creationId="{E78E5E34-15E5-4C70-93EC-E2DFF944C95D}"/>
          </ac:picMkLst>
        </pc:picChg>
        <pc:picChg chg="del">
          <ac:chgData name="Anatoliy Kigel" userId="7432c6c4687b0a9c" providerId="LiveId" clId="{68DCE13F-83D2-4C51-8CC7-CE40891CA3A2}" dt="2021-05-11T20:28:26.463" v="118" actId="478"/>
          <ac:picMkLst>
            <pc:docMk/>
            <pc:sldMk cId="3782721462" sldId="543"/>
            <ac:picMk id="1040" creationId="{D12D3372-8FB8-4092-A6DD-A5B78F718610}"/>
          </ac:picMkLst>
        </pc:picChg>
        <pc:picChg chg="add del mod">
          <ac:chgData name="Anatoliy Kigel" userId="7432c6c4687b0a9c" providerId="LiveId" clId="{68DCE13F-83D2-4C51-8CC7-CE40891CA3A2}" dt="2021-05-11T20:29:32.117" v="133" actId="478"/>
          <ac:picMkLst>
            <pc:docMk/>
            <pc:sldMk cId="3782721462" sldId="543"/>
            <ac:picMk id="2050" creationId="{DD1CF752-4B8C-4C3F-A139-8DAB72F553C6}"/>
          </ac:picMkLst>
        </pc:picChg>
        <pc:picChg chg="add mod">
          <ac:chgData name="Anatoliy Kigel" userId="7432c6c4687b0a9c" providerId="LiveId" clId="{68DCE13F-83D2-4C51-8CC7-CE40891CA3A2}" dt="2021-05-11T20:31:45.300" v="192" actId="14100"/>
          <ac:picMkLst>
            <pc:docMk/>
            <pc:sldMk cId="3782721462" sldId="543"/>
            <ac:picMk id="2052" creationId="{8DEFE6B9-E44C-4668-A9ED-DCAD81626AAA}"/>
          </ac:picMkLst>
        </pc:picChg>
        <pc:picChg chg="add mod">
          <ac:chgData name="Anatoliy Kigel" userId="7432c6c4687b0a9c" providerId="LiveId" clId="{68DCE13F-83D2-4C51-8CC7-CE40891CA3A2}" dt="2021-05-11T20:31:06.244" v="177" actId="1037"/>
          <ac:picMkLst>
            <pc:docMk/>
            <pc:sldMk cId="3782721462" sldId="543"/>
            <ac:picMk id="2054" creationId="{38789140-6C72-4284-B53C-52ED488A74DA}"/>
          </ac:picMkLst>
        </pc:picChg>
      </pc:sldChg>
    </pc:docChg>
  </pc:docChgLst>
  <pc:docChgLst>
    <pc:chgData name="Anatoliy Kigel" userId="7432c6c4687b0a9c" providerId="LiveId" clId="{77E40EE0-7A9F-42C1-9862-3F0F198A60C1}"/>
    <pc:docChg chg="undo custSel addSld delSld modSld sldOrd">
      <pc:chgData name="Anatoliy Kigel" userId="7432c6c4687b0a9c" providerId="LiveId" clId="{77E40EE0-7A9F-42C1-9862-3F0F198A60C1}" dt="2021-01-27T18:52:02.498" v="683" actId="20577"/>
      <pc:docMkLst>
        <pc:docMk/>
      </pc:docMkLst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345493617" sldId="260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988303174" sldId="260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407472749" sldId="261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050824649" sldId="261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3506496130" sldId="262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640329386" sldId="262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2383362792" sldId="263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698537711" sldId="263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874961883" sldId="264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2100045856" sldId="264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2999231018" sldId="268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3126779798" sldId="268"/>
        </pc:sldMkLst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1896187560" sldId="287"/>
        </pc:sldMkLst>
        <pc:spChg chg="mod">
          <ac:chgData name="Anatoliy Kigel" userId="7432c6c4687b0a9c" providerId="LiveId" clId="{77E40EE0-7A9F-42C1-9862-3F0F198A60C1}" dt="2021-01-27T08:24:23.764" v="599" actId="20577"/>
          <ac:spMkLst>
            <pc:docMk/>
            <pc:sldMk cId="1896187560" sldId="287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77E40EE0-7A9F-42C1-9862-3F0F198A60C1}" dt="2021-01-27T18:46:51.861" v="644" actId="20577"/>
        <pc:sldMkLst>
          <pc:docMk/>
          <pc:sldMk cId="2851503963" sldId="287"/>
        </pc:sldMkLst>
        <pc:spChg chg="mod">
          <ac:chgData name="Anatoliy Kigel" userId="7432c6c4687b0a9c" providerId="LiveId" clId="{77E40EE0-7A9F-42C1-9862-3F0F198A60C1}" dt="2021-01-27T18:46:51.861" v="644" actId="20577"/>
          <ac:spMkLst>
            <pc:docMk/>
            <pc:sldMk cId="2851503963" sldId="287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7:47:25.956" v="11" actId="47"/>
        <pc:sldMkLst>
          <pc:docMk/>
          <pc:sldMk cId="3976763111" sldId="306"/>
        </pc:sldMkLst>
      </pc:sldChg>
      <pc:sldChg chg="del">
        <pc:chgData name="Anatoliy Kigel" userId="7432c6c4687b0a9c" providerId="LiveId" clId="{77E40EE0-7A9F-42C1-9862-3F0F198A60C1}" dt="2021-01-27T18:44:58.305" v="636" actId="47"/>
        <pc:sldMkLst>
          <pc:docMk/>
          <pc:sldMk cId="3004324822" sldId="321"/>
        </pc:sldMkLst>
      </pc:sldChg>
      <pc:sldChg chg="del">
        <pc:chgData name="Anatoliy Kigel" userId="7432c6c4687b0a9c" providerId="LiveId" clId="{77E40EE0-7A9F-42C1-9862-3F0F198A60C1}" dt="2021-01-27T18:45:15.292" v="638" actId="47"/>
        <pc:sldMkLst>
          <pc:docMk/>
          <pc:sldMk cId="2311604430" sldId="322"/>
        </pc:sldMkLst>
      </pc:sldChg>
      <pc:sldChg chg="delSp del mod">
        <pc:chgData name="Anatoliy Kigel" userId="7432c6c4687b0a9c" providerId="LiveId" clId="{77E40EE0-7A9F-42C1-9862-3F0F198A60C1}" dt="2021-01-27T18:45:15.292" v="638" actId="47"/>
        <pc:sldMkLst>
          <pc:docMk/>
          <pc:sldMk cId="1049924579" sldId="324"/>
        </pc:sldMkLst>
        <pc:spChg chg="del">
          <ac:chgData name="Anatoliy Kigel" userId="7432c6c4687b0a9c" providerId="LiveId" clId="{77E40EE0-7A9F-42C1-9862-3F0F198A60C1}" dt="2021-01-26T07:47:57.601" v="12" actId="478"/>
          <ac:spMkLst>
            <pc:docMk/>
            <pc:sldMk cId="1049924579" sldId="324"/>
            <ac:spMk id="9" creationId="{00000000-0000-0000-0000-000000000000}"/>
          </ac:spMkLst>
        </pc:spChg>
      </pc:sldChg>
      <pc:sldChg chg="modSp del mod ord">
        <pc:chgData name="Anatoliy Kigel" userId="7432c6c4687b0a9c" providerId="LiveId" clId="{77E40EE0-7A9F-42C1-9862-3F0F198A60C1}" dt="2021-01-27T18:45:06.887" v="637" actId="47"/>
        <pc:sldMkLst>
          <pc:docMk/>
          <pc:sldMk cId="150353583" sldId="325"/>
        </pc:sldMkLst>
        <pc:spChg chg="mod">
          <ac:chgData name="Anatoliy Kigel" userId="7432c6c4687b0a9c" providerId="LiveId" clId="{77E40EE0-7A9F-42C1-9862-3F0F198A60C1}" dt="2021-01-26T08:50:50.982" v="492" actId="1035"/>
          <ac:spMkLst>
            <pc:docMk/>
            <pc:sldMk cId="150353583" sldId="325"/>
            <ac:spMk id="9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7T18:45:17.764" v="639" actId="20577"/>
        <pc:sldMkLst>
          <pc:docMk/>
          <pc:sldMk cId="3431039160" sldId="326"/>
        </pc:sldMkLst>
        <pc:spChg chg="mod">
          <ac:chgData name="Anatoliy Kigel" userId="7432c6c4687b0a9c" providerId="LiveId" clId="{77E40EE0-7A9F-42C1-9862-3F0F198A60C1}" dt="2021-01-27T18:45:17.764" v="639" actId="20577"/>
          <ac:spMkLst>
            <pc:docMk/>
            <pc:sldMk cId="3431039160" sldId="326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33:51.140" v="23" actId="47"/>
        <pc:sldMkLst>
          <pc:docMk/>
          <pc:sldMk cId="1173296460" sldId="373"/>
        </pc:sldMkLst>
      </pc:sldChg>
      <pc:sldChg chg="del">
        <pc:chgData name="Anatoliy Kigel" userId="7432c6c4687b0a9c" providerId="LiveId" clId="{77E40EE0-7A9F-42C1-9862-3F0F198A60C1}" dt="2021-01-26T08:33:24.812" v="19" actId="47"/>
        <pc:sldMkLst>
          <pc:docMk/>
          <pc:sldMk cId="3796610069" sldId="391"/>
        </pc:sldMkLst>
      </pc:sldChg>
      <pc:sldChg chg="modSp mod">
        <pc:chgData name="Anatoliy Kigel" userId="7432c6c4687b0a9c" providerId="LiveId" clId="{77E40EE0-7A9F-42C1-9862-3F0F198A60C1}" dt="2021-01-27T08:21:12.700" v="552" actId="20577"/>
        <pc:sldMkLst>
          <pc:docMk/>
          <pc:sldMk cId="458115328" sldId="401"/>
        </pc:sldMkLst>
        <pc:spChg chg="mod">
          <ac:chgData name="Anatoliy Kigel" userId="7432c6c4687b0a9c" providerId="LiveId" clId="{77E40EE0-7A9F-42C1-9862-3F0F198A60C1}" dt="2021-01-27T08:21:12.700" v="552" actId="20577"/>
          <ac:spMkLst>
            <pc:docMk/>
            <pc:sldMk cId="458115328" sldId="401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7:47:25.956" v="11" actId="47"/>
        <pc:sldMkLst>
          <pc:docMk/>
          <pc:sldMk cId="3681551600" sldId="403"/>
        </pc:sldMkLst>
      </pc:sldChg>
      <pc:sldChg chg="modSp mod">
        <pc:chgData name="Anatoliy Kigel" userId="7432c6c4687b0a9c" providerId="LiveId" clId="{77E40EE0-7A9F-42C1-9862-3F0F198A60C1}" dt="2021-01-26T12:21:02.921" v="513" actId="113"/>
        <pc:sldMkLst>
          <pc:docMk/>
          <pc:sldMk cId="719774039" sldId="404"/>
        </pc:sldMkLst>
        <pc:spChg chg="mod">
          <ac:chgData name="Anatoliy Kigel" userId="7432c6c4687b0a9c" providerId="LiveId" clId="{77E40EE0-7A9F-42C1-9862-3F0F198A60C1}" dt="2021-01-26T12:21:02.921" v="513" actId="113"/>
          <ac:spMkLst>
            <pc:docMk/>
            <pc:sldMk cId="719774039" sldId="404"/>
            <ac:spMk id="5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6T12:20:58.996" v="512" actId="113"/>
        <pc:sldMkLst>
          <pc:docMk/>
          <pc:sldMk cId="992719377" sldId="419"/>
        </pc:sldMkLst>
        <pc:spChg chg="mod">
          <ac:chgData name="Anatoliy Kigel" userId="7432c6c4687b0a9c" providerId="LiveId" clId="{77E40EE0-7A9F-42C1-9862-3F0F198A60C1}" dt="2021-01-26T12:20:58.996" v="512" actId="113"/>
          <ac:spMkLst>
            <pc:docMk/>
            <pc:sldMk cId="992719377" sldId="419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73680763" sldId="421"/>
        </pc:sldMkLst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2425865041" sldId="424"/>
        </pc:sldMkLst>
      </pc:sldChg>
      <pc:sldChg chg="modSp mod">
        <pc:chgData name="Anatoliy Kigel" userId="7432c6c4687b0a9c" providerId="LiveId" clId="{77E40EE0-7A9F-42C1-9862-3F0F198A60C1}" dt="2021-01-26T17:30:14.361" v="537" actId="207"/>
        <pc:sldMkLst>
          <pc:docMk/>
          <pc:sldMk cId="708375886" sldId="428"/>
        </pc:sldMkLst>
        <pc:spChg chg="mod">
          <ac:chgData name="Anatoliy Kigel" userId="7432c6c4687b0a9c" providerId="LiveId" clId="{77E40EE0-7A9F-42C1-9862-3F0F198A60C1}" dt="2021-01-26T07:46:31.551" v="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77E40EE0-7A9F-42C1-9862-3F0F198A60C1}" dt="2021-01-26T17:30:14.361" v="537" actId="207"/>
          <ac:spMkLst>
            <pc:docMk/>
            <pc:sldMk cId="708375886" sldId="428"/>
            <ac:spMk id="4" creationId="{00000000-0000-0000-0000-000000000000}"/>
          </ac:spMkLst>
        </pc:spChg>
      </pc:sldChg>
      <pc:sldChg chg="modSp del mod">
        <pc:chgData name="Anatoliy Kigel" userId="7432c6c4687b0a9c" providerId="LiveId" clId="{77E40EE0-7A9F-42C1-9862-3F0F198A60C1}" dt="2021-01-27T18:45:15.292" v="638" actId="47"/>
        <pc:sldMkLst>
          <pc:docMk/>
          <pc:sldMk cId="1491991645" sldId="435"/>
        </pc:sldMkLst>
        <pc:spChg chg="mod">
          <ac:chgData name="Anatoliy Kigel" userId="7432c6c4687b0a9c" providerId="LiveId" clId="{77E40EE0-7A9F-42C1-9862-3F0F198A60C1}" dt="2021-01-27T08:21:17.804" v="557" actId="20577"/>
          <ac:spMkLst>
            <pc:docMk/>
            <pc:sldMk cId="1491991645" sldId="435"/>
            <ac:spMk id="5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6T08:48:28.121" v="271" actId="113"/>
        <pc:sldMkLst>
          <pc:docMk/>
          <pc:sldMk cId="3529857113" sldId="436"/>
        </pc:sldMkLst>
        <pc:spChg chg="mod">
          <ac:chgData name="Anatoliy Kigel" userId="7432c6c4687b0a9c" providerId="LiveId" clId="{77E40EE0-7A9F-42C1-9862-3F0F198A60C1}" dt="2021-01-26T08:48:28.121" v="271" actId="113"/>
          <ac:spMkLst>
            <pc:docMk/>
            <pc:sldMk cId="3529857113" sldId="436"/>
            <ac:spMk id="3" creationId="{00000000-0000-0000-0000-000000000000}"/>
          </ac:spMkLst>
        </pc:spChg>
      </pc:sldChg>
      <pc:sldChg chg="delSp modSp mod">
        <pc:chgData name="Anatoliy Kigel" userId="7432c6c4687b0a9c" providerId="LiveId" clId="{77E40EE0-7A9F-42C1-9862-3F0F198A60C1}" dt="2021-01-27T18:44:49.821" v="635" actId="20577"/>
        <pc:sldMkLst>
          <pc:docMk/>
          <pc:sldMk cId="2873285835" sldId="437"/>
        </pc:sldMkLst>
        <pc:spChg chg="mod">
          <ac:chgData name="Anatoliy Kigel" userId="7432c6c4687b0a9c" providerId="LiveId" clId="{77E40EE0-7A9F-42C1-9862-3F0F198A60C1}" dt="2021-01-26T08:50:22.566" v="479" actId="1036"/>
          <ac:spMkLst>
            <pc:docMk/>
            <pc:sldMk cId="2873285835" sldId="437"/>
            <ac:spMk id="9" creationId="{00000000-0000-0000-0000-000000000000}"/>
          </ac:spMkLst>
        </pc:spChg>
        <pc:spChg chg="mod">
          <ac:chgData name="Anatoliy Kigel" userId="7432c6c4687b0a9c" providerId="LiveId" clId="{77E40EE0-7A9F-42C1-9862-3F0F198A60C1}" dt="2021-01-27T18:44:49.821" v="635" actId="20577"/>
          <ac:spMkLst>
            <pc:docMk/>
            <pc:sldMk cId="2873285835" sldId="437"/>
            <ac:spMk id="10" creationId="{00000000-0000-0000-0000-000000000000}"/>
          </ac:spMkLst>
        </pc:spChg>
        <pc:picChg chg="del">
          <ac:chgData name="Anatoliy Kigel" userId="7432c6c4687b0a9c" providerId="LiveId" clId="{77E40EE0-7A9F-42C1-9862-3F0F198A60C1}" dt="2021-01-26T08:48:45.366" v="272" actId="478"/>
          <ac:picMkLst>
            <pc:docMk/>
            <pc:sldMk cId="2873285835" sldId="437"/>
            <ac:picMk id="2" creationId="{00000000-0000-0000-0000-000000000000}"/>
          </ac:picMkLst>
        </pc:picChg>
      </pc:sldChg>
      <pc:sldChg chg="modSp mod">
        <pc:chgData name="Anatoliy Kigel" userId="7432c6c4687b0a9c" providerId="LiveId" clId="{77E40EE0-7A9F-42C1-9862-3F0F198A60C1}" dt="2021-01-27T18:45:23.443" v="640" actId="20577"/>
        <pc:sldMkLst>
          <pc:docMk/>
          <pc:sldMk cId="4056711555" sldId="440"/>
        </pc:sldMkLst>
        <pc:spChg chg="mod">
          <ac:chgData name="Anatoliy Kigel" userId="7432c6c4687b0a9c" providerId="LiveId" clId="{77E40EE0-7A9F-42C1-9862-3F0F198A60C1}" dt="2021-01-27T18:45:23.443" v="640" actId="20577"/>
          <ac:spMkLst>
            <pc:docMk/>
            <pc:sldMk cId="4056711555" sldId="440"/>
            <ac:spMk id="5" creationId="{00000000-0000-0000-0000-000000000000}"/>
          </ac:spMkLst>
        </pc:spChg>
      </pc:sldChg>
      <pc:sldChg chg="add">
        <pc:chgData name="Anatoliy Kigel" userId="7432c6c4687b0a9c" providerId="LiveId" clId="{77E40EE0-7A9F-42C1-9862-3F0F198A60C1}" dt="2021-01-26T08:29:32.691" v="14"/>
        <pc:sldMkLst>
          <pc:docMk/>
          <pc:sldMk cId="509148872" sldId="441"/>
        </pc:sldMkLst>
      </pc:sldChg>
      <pc:sldChg chg="del">
        <pc:chgData name="Anatoliy Kigel" userId="7432c6c4687b0a9c" providerId="LiveId" clId="{77E40EE0-7A9F-42C1-9862-3F0F198A60C1}" dt="2021-01-26T08:29:30.712" v="13" actId="2696"/>
        <pc:sldMkLst>
          <pc:docMk/>
          <pc:sldMk cId="2222374740" sldId="441"/>
        </pc:sldMkLst>
      </pc:sldChg>
      <pc:sldChg chg="del">
        <pc:chgData name="Anatoliy Kigel" userId="7432c6c4687b0a9c" providerId="LiveId" clId="{77E40EE0-7A9F-42C1-9862-3F0F198A60C1}" dt="2021-01-26T08:51:12.228" v="497" actId="47"/>
        <pc:sldMkLst>
          <pc:docMk/>
          <pc:sldMk cId="2352199981" sldId="450"/>
        </pc:sldMkLst>
      </pc:sldChg>
      <pc:sldChg chg="modSp del mod">
        <pc:chgData name="Anatoliy Kigel" userId="7432c6c4687b0a9c" providerId="LiveId" clId="{77E40EE0-7A9F-42C1-9862-3F0F198A60C1}" dt="2021-01-27T18:47:08.979" v="648" actId="47"/>
        <pc:sldMkLst>
          <pc:docMk/>
          <pc:sldMk cId="464596819" sldId="451"/>
        </pc:sldMkLst>
        <pc:spChg chg="mod">
          <ac:chgData name="Anatoliy Kigel" userId="7432c6c4687b0a9c" providerId="LiveId" clId="{77E40EE0-7A9F-42C1-9862-3F0F198A60C1}" dt="2021-01-27T08:23:54.188" v="589" actId="20577"/>
          <ac:spMkLst>
            <pc:docMk/>
            <pc:sldMk cId="464596819" sldId="451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47:25.831" v="651" actId="47"/>
        <pc:sldMkLst>
          <pc:docMk/>
          <pc:sldMk cId="2116069980" sldId="453"/>
        </pc:sldMkLst>
      </pc:sldChg>
      <pc:sldChg chg="modSp mod">
        <pc:chgData name="Anatoliy Kigel" userId="7432c6c4687b0a9c" providerId="LiveId" clId="{77E40EE0-7A9F-42C1-9862-3F0F198A60C1}" dt="2021-01-27T18:47:32.326" v="662" actId="1036"/>
        <pc:sldMkLst>
          <pc:docMk/>
          <pc:sldMk cId="764508779" sldId="455"/>
        </pc:sldMkLst>
        <pc:spChg chg="mod">
          <ac:chgData name="Anatoliy Kigel" userId="7432c6c4687b0a9c" providerId="LiveId" clId="{77E40EE0-7A9F-42C1-9862-3F0F198A60C1}" dt="2021-01-27T18:47:32.326" v="662" actId="1036"/>
          <ac:spMkLst>
            <pc:docMk/>
            <pc:sldMk cId="764508779" sldId="455"/>
            <ac:spMk id="7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47:45.873" v="663" actId="47"/>
        <pc:sldMkLst>
          <pc:docMk/>
          <pc:sldMk cId="3637336829" sldId="456"/>
        </pc:sldMkLst>
      </pc:sldChg>
      <pc:sldChg chg="del">
        <pc:chgData name="Anatoliy Kigel" userId="7432c6c4687b0a9c" providerId="LiveId" clId="{77E40EE0-7A9F-42C1-9862-3F0F198A60C1}" dt="2021-01-27T18:47:54.135" v="664" actId="47"/>
        <pc:sldMkLst>
          <pc:docMk/>
          <pc:sldMk cId="4279935564" sldId="457"/>
        </pc:sldMkLst>
      </pc:sldChg>
      <pc:sldChg chg="modSp mod">
        <pc:chgData name="Anatoliy Kigel" userId="7432c6c4687b0a9c" providerId="LiveId" clId="{77E40EE0-7A9F-42C1-9862-3F0F198A60C1}" dt="2021-01-26T08:55:24.903" v="510" actId="20577"/>
        <pc:sldMkLst>
          <pc:docMk/>
          <pc:sldMk cId="2959041387" sldId="459"/>
        </pc:sldMkLst>
        <pc:graphicFrameChg chg="modGraphic">
          <ac:chgData name="Anatoliy Kigel" userId="7432c6c4687b0a9c" providerId="LiveId" clId="{77E40EE0-7A9F-42C1-9862-3F0F198A60C1}" dt="2021-01-26T08:55:24.903" v="510" actId="20577"/>
          <ac:graphicFrameMkLst>
            <pc:docMk/>
            <pc:sldMk cId="2959041387" sldId="459"/>
            <ac:graphicFrameMk id="9" creationId="{00000000-0000-0000-0000-000000000000}"/>
          </ac:graphicFrameMkLst>
        </pc:graphicFrameChg>
      </pc:sldChg>
      <pc:sldChg chg="del">
        <pc:chgData name="Anatoliy Kigel" userId="7432c6c4687b0a9c" providerId="LiveId" clId="{77E40EE0-7A9F-42C1-9862-3F0F198A60C1}" dt="2021-01-26T08:32:54.992" v="15" actId="47"/>
        <pc:sldMkLst>
          <pc:docMk/>
          <pc:sldMk cId="3744019746" sldId="464"/>
        </pc:sldMkLst>
      </pc:sldChg>
      <pc:sldChg chg="modSp del mod">
        <pc:chgData name="Anatoliy Kigel" userId="7432c6c4687b0a9c" providerId="LiveId" clId="{77E40EE0-7A9F-42C1-9862-3F0F198A60C1}" dt="2021-01-27T18:51:47.168" v="675" actId="47"/>
        <pc:sldMkLst>
          <pc:docMk/>
          <pc:sldMk cId="3975652711" sldId="465"/>
        </pc:sldMkLst>
        <pc:spChg chg="mod">
          <ac:chgData name="Anatoliy Kigel" userId="7432c6c4687b0a9c" providerId="LiveId" clId="{77E40EE0-7A9F-42C1-9862-3F0F198A60C1}" dt="2021-01-26T08:33:15.316" v="17" actId="20577"/>
          <ac:spMkLst>
            <pc:docMk/>
            <pc:sldMk cId="3975652711" sldId="465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32:59.368" v="16" actId="47"/>
        <pc:sldMkLst>
          <pc:docMk/>
          <pc:sldMk cId="954985656" sldId="466"/>
        </pc:sldMkLst>
      </pc:sldChg>
      <pc:sldChg chg="modSp mod">
        <pc:chgData name="Anatoliy Kigel" userId="7432c6c4687b0a9c" providerId="LiveId" clId="{77E40EE0-7A9F-42C1-9862-3F0F198A60C1}" dt="2021-01-27T18:51:54.716" v="676" actId="20577"/>
        <pc:sldMkLst>
          <pc:docMk/>
          <pc:sldMk cId="3408140031" sldId="467"/>
        </pc:sldMkLst>
        <pc:spChg chg="mod">
          <ac:chgData name="Anatoliy Kigel" userId="7432c6c4687b0a9c" providerId="LiveId" clId="{77E40EE0-7A9F-42C1-9862-3F0F198A60C1}" dt="2021-01-27T18:51:54.716" v="676" actId="20577"/>
          <ac:spMkLst>
            <pc:docMk/>
            <pc:sldMk cId="3408140031" sldId="467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47:08.979" v="648" actId="47"/>
        <pc:sldMkLst>
          <pc:docMk/>
          <pc:sldMk cId="524250770" sldId="468"/>
        </pc:sldMkLst>
      </pc:sldChg>
      <pc:sldChg chg="del">
        <pc:chgData name="Anatoliy Kigel" userId="7432c6c4687b0a9c" providerId="LiveId" clId="{77E40EE0-7A9F-42C1-9862-3F0F198A60C1}" dt="2021-01-27T18:47:08.979" v="648" actId="47"/>
        <pc:sldMkLst>
          <pc:docMk/>
          <pc:sldMk cId="3887592889" sldId="469"/>
        </pc:sldMkLst>
      </pc:sldChg>
      <pc:sldChg chg="del">
        <pc:chgData name="Anatoliy Kigel" userId="7432c6c4687b0a9c" providerId="LiveId" clId="{77E40EE0-7A9F-42C1-9862-3F0F198A60C1}" dt="2021-01-27T18:47:08.979" v="648" actId="47"/>
        <pc:sldMkLst>
          <pc:docMk/>
          <pc:sldMk cId="2947184113" sldId="471"/>
        </pc:sldMkLst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81890903" sldId="472"/>
        </pc:sldMkLst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1949629955" sldId="473"/>
        </pc:sldMkLst>
      </pc:sldChg>
      <pc:sldChg chg="modSp mod">
        <pc:chgData name="Anatoliy Kigel" userId="7432c6c4687b0a9c" providerId="LiveId" clId="{77E40EE0-7A9F-42C1-9862-3F0F198A60C1}" dt="2021-01-26T12:20:56.774" v="511" actId="113"/>
        <pc:sldMkLst>
          <pc:docMk/>
          <pc:sldMk cId="2429477852" sldId="476"/>
        </pc:sldMkLst>
        <pc:spChg chg="mod">
          <ac:chgData name="Anatoliy Kigel" userId="7432c6c4687b0a9c" providerId="LiveId" clId="{77E40EE0-7A9F-42C1-9862-3F0F198A60C1}" dt="2021-01-26T12:20:56.774" v="511" actId="113"/>
          <ac:spMkLst>
            <pc:docMk/>
            <pc:sldMk cId="2429477852" sldId="476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51:47.168" v="675" actId="47"/>
        <pc:sldMkLst>
          <pc:docMk/>
          <pc:sldMk cId="786614672" sldId="479"/>
        </pc:sldMkLst>
      </pc:sldChg>
      <pc:sldChg chg="del">
        <pc:chgData name="Anatoliy Kigel" userId="7432c6c4687b0a9c" providerId="LiveId" clId="{77E40EE0-7A9F-42C1-9862-3F0F198A60C1}" dt="2021-01-26T08:32:59.368" v="16" actId="47"/>
        <pc:sldMkLst>
          <pc:docMk/>
          <pc:sldMk cId="1263099765" sldId="481"/>
        </pc:sldMkLst>
      </pc:sldChg>
      <pc:sldChg chg="modSp mod">
        <pc:chgData name="Anatoliy Kigel" userId="7432c6c4687b0a9c" providerId="LiveId" clId="{77E40EE0-7A9F-42C1-9862-3F0F198A60C1}" dt="2021-01-27T18:48:49.045" v="674" actId="14100"/>
        <pc:sldMkLst>
          <pc:docMk/>
          <pc:sldMk cId="2234055322" sldId="484"/>
        </pc:sldMkLst>
        <pc:spChg chg="mod">
          <ac:chgData name="Anatoliy Kigel" userId="7432c6c4687b0a9c" providerId="LiveId" clId="{77E40EE0-7A9F-42C1-9862-3F0F198A60C1}" dt="2021-01-27T18:48:49.045" v="674" actId="14100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77E40EE0-7A9F-42C1-9862-3F0F198A60C1}" dt="2021-01-27T18:48:45.299" v="673" actId="14100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77E40EE0-7A9F-42C1-9862-3F0F198A60C1}" dt="2021-01-27T18:48:42.827" v="672" actId="14100"/>
          <ac:spMkLst>
            <pc:docMk/>
            <pc:sldMk cId="2234055322" sldId="484"/>
            <ac:spMk id="7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7T18:52:02.498" v="683" actId="20577"/>
        <pc:sldMkLst>
          <pc:docMk/>
          <pc:sldMk cId="2428878961" sldId="489"/>
        </pc:sldMkLst>
        <pc:spChg chg="mod">
          <ac:chgData name="Anatoliy Kigel" userId="7432c6c4687b0a9c" providerId="LiveId" clId="{77E40EE0-7A9F-42C1-9862-3F0F198A60C1}" dt="2021-01-27T18:52:02.498" v="683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29:30.712" v="13" actId="2696"/>
        <pc:sldMkLst>
          <pc:docMk/>
          <pc:sldMk cId="312203639" sldId="490"/>
        </pc:sldMkLst>
      </pc:sldChg>
      <pc:sldChg chg="add">
        <pc:chgData name="Anatoliy Kigel" userId="7432c6c4687b0a9c" providerId="LiveId" clId="{77E40EE0-7A9F-42C1-9862-3F0F198A60C1}" dt="2021-01-26T08:29:32.691" v="14"/>
        <pc:sldMkLst>
          <pc:docMk/>
          <pc:sldMk cId="1853233464" sldId="490"/>
        </pc:sldMkLst>
      </pc:sldChg>
      <pc:sldChg chg="modSp mod">
        <pc:chgData name="Anatoliy Kigel" userId="7432c6c4687b0a9c" providerId="LiveId" clId="{77E40EE0-7A9F-42C1-9862-3F0F198A60C1}" dt="2021-01-27T18:45:26.780" v="641" actId="20577"/>
        <pc:sldMkLst>
          <pc:docMk/>
          <pc:sldMk cId="1726068059" sldId="493"/>
        </pc:sldMkLst>
        <pc:spChg chg="mod">
          <ac:chgData name="Anatoliy Kigel" userId="7432c6c4687b0a9c" providerId="LiveId" clId="{77E40EE0-7A9F-42C1-9862-3F0F198A60C1}" dt="2021-01-27T18:45:26.780" v="641" actId="20577"/>
          <ac:spMkLst>
            <pc:docMk/>
            <pc:sldMk cId="1726068059" sldId="493"/>
            <ac:spMk id="5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6T17:30:20.427" v="538"/>
        <pc:sldMkLst>
          <pc:docMk/>
          <pc:sldMk cId="1064840177" sldId="495"/>
        </pc:sldMkLst>
        <pc:spChg chg="mod">
          <ac:chgData name="Anatoliy Kigel" userId="7432c6c4687b0a9c" providerId="LiveId" clId="{77E40EE0-7A9F-42C1-9862-3F0F198A60C1}" dt="2021-01-26T08:34:04.511" v="25" actId="20577"/>
          <ac:spMkLst>
            <pc:docMk/>
            <pc:sldMk cId="1064840177" sldId="495"/>
            <ac:spMk id="2" creationId="{00000000-0000-0000-0000-000000000000}"/>
          </ac:spMkLst>
        </pc:spChg>
        <pc:spChg chg="mod">
          <ac:chgData name="Anatoliy Kigel" userId="7432c6c4687b0a9c" providerId="LiveId" clId="{77E40EE0-7A9F-42C1-9862-3F0F198A60C1}" dt="2021-01-26T17:30:20.427" v="538"/>
          <ac:spMkLst>
            <pc:docMk/>
            <pc:sldMk cId="1064840177" sldId="495"/>
            <ac:spMk id="4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7T08:25:08.318" v="627" actId="113"/>
        <pc:sldMkLst>
          <pc:docMk/>
          <pc:sldMk cId="2666291732" sldId="498"/>
        </pc:sldMkLst>
        <pc:spChg chg="mod">
          <ac:chgData name="Anatoliy Kigel" userId="7432c6c4687b0a9c" providerId="LiveId" clId="{77E40EE0-7A9F-42C1-9862-3F0F198A60C1}" dt="2021-01-27T08:25:08.318" v="627" actId="113"/>
          <ac:spMkLst>
            <pc:docMk/>
            <pc:sldMk cId="2666291732" sldId="498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33:51.140" v="23" actId="47"/>
        <pc:sldMkLst>
          <pc:docMk/>
          <pc:sldMk cId="1516351510" sldId="500"/>
        </pc:sldMkLst>
      </pc:sldChg>
      <pc:sldChg chg="modSp add mod">
        <pc:chgData name="Anatoliy Kigel" userId="7432c6c4687b0a9c" providerId="LiveId" clId="{77E40EE0-7A9F-42C1-9862-3F0F198A60C1}" dt="2021-01-27T18:46:54.627" v="645" actId="20577"/>
        <pc:sldMkLst>
          <pc:docMk/>
          <pc:sldMk cId="759657321" sldId="540"/>
        </pc:sldMkLst>
        <pc:spChg chg="mod">
          <ac:chgData name="Anatoliy Kigel" userId="7432c6c4687b0a9c" providerId="LiveId" clId="{77E40EE0-7A9F-42C1-9862-3F0F198A60C1}" dt="2021-01-27T18:46:54.627" v="645" actId="20577"/>
          <ac:spMkLst>
            <pc:docMk/>
            <pc:sldMk cId="759657321" sldId="540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3483579674" sldId="540"/>
        </pc:sldMkLst>
        <pc:spChg chg="mod">
          <ac:chgData name="Anatoliy Kigel" userId="7432c6c4687b0a9c" providerId="LiveId" clId="{77E40EE0-7A9F-42C1-9862-3F0F198A60C1}" dt="2021-01-27T08:24:32.476" v="606" actId="20577"/>
          <ac:spMkLst>
            <pc:docMk/>
            <pc:sldMk cId="3483579674" sldId="540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1177455972" sldId="541"/>
        </pc:sldMkLst>
        <pc:spChg chg="mod">
          <ac:chgData name="Anatoliy Kigel" userId="7432c6c4687b0a9c" providerId="LiveId" clId="{77E40EE0-7A9F-42C1-9862-3F0F198A60C1}" dt="2021-01-27T08:24:47.054" v="621" actId="20577"/>
          <ac:spMkLst>
            <pc:docMk/>
            <pc:sldMk cId="1177455972" sldId="54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77E40EE0-7A9F-42C1-9862-3F0F198A60C1}" dt="2021-01-27T18:46:57.411" v="646" actId="20577"/>
        <pc:sldMkLst>
          <pc:docMk/>
          <pc:sldMk cId="3840491838" sldId="541"/>
        </pc:sldMkLst>
        <pc:spChg chg="mod">
          <ac:chgData name="Anatoliy Kigel" userId="7432c6c4687b0a9c" providerId="LiveId" clId="{77E40EE0-7A9F-42C1-9862-3F0F198A60C1}" dt="2021-01-27T18:46:57.411" v="646" actId="20577"/>
          <ac:spMkLst>
            <pc:docMk/>
            <pc:sldMk cId="3840491838" sldId="54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77E40EE0-7A9F-42C1-9862-3F0F198A60C1}" dt="2021-01-27T18:47:01.300" v="647" actId="20577"/>
        <pc:sldMkLst>
          <pc:docMk/>
          <pc:sldMk cId="1255034123" sldId="542"/>
        </pc:sldMkLst>
        <pc:spChg chg="mod">
          <ac:chgData name="Anatoliy Kigel" userId="7432c6c4687b0a9c" providerId="LiveId" clId="{77E40EE0-7A9F-42C1-9862-3F0F198A60C1}" dt="2021-01-27T18:47:01.300" v="647" actId="20577"/>
          <ac:spMkLst>
            <pc:docMk/>
            <pc:sldMk cId="1255034123" sldId="542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3287890244" sldId="542"/>
        </pc:sldMkLst>
        <pc:spChg chg="mod">
          <ac:chgData name="Anatoliy Kigel" userId="7432c6c4687b0a9c" providerId="LiveId" clId="{77E40EE0-7A9F-42C1-9862-3F0F198A60C1}" dt="2021-01-27T08:25:01.572" v="626" actId="20577"/>
          <ac:spMkLst>
            <pc:docMk/>
            <pc:sldMk cId="3287890244" sldId="542"/>
            <ac:spMk id="5" creationId="{00000000-0000-0000-0000-000000000000}"/>
          </ac:spMkLst>
        </pc:spChg>
      </pc:sldChg>
    </pc:docChg>
  </pc:docChgLst>
  <pc:docChgLst>
    <pc:chgData name="Anatoliy Kigel" userId="7432c6c4687b0a9c" providerId="LiveId" clId="{7281CDE9-67A1-4A7D-B38C-335D0BBE61EA}"/>
    <pc:docChg chg="modSld">
      <pc:chgData name="Anatoliy Kigel" userId="7432c6c4687b0a9c" providerId="LiveId" clId="{7281CDE9-67A1-4A7D-B38C-335D0BBE61EA}" dt="2022-05-19T18:19:59.692" v="8" actId="20577"/>
      <pc:docMkLst>
        <pc:docMk/>
      </pc:docMkLst>
      <pc:sldChg chg="modSp mod">
        <pc:chgData name="Anatoliy Kigel" userId="7432c6c4687b0a9c" providerId="LiveId" clId="{7281CDE9-67A1-4A7D-B38C-335D0BBE61EA}" dt="2022-05-19T18:19:59.692" v="8" actId="20577"/>
        <pc:sldMkLst>
          <pc:docMk/>
          <pc:sldMk cId="708375886" sldId="428"/>
        </pc:sldMkLst>
        <pc:spChg chg="mod">
          <ac:chgData name="Anatoliy Kigel" userId="7432c6c4687b0a9c" providerId="LiveId" clId="{7281CDE9-67A1-4A7D-B38C-335D0BBE61EA}" dt="2022-05-19T18:19:55.003" v="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7281CDE9-67A1-4A7D-B38C-335D0BBE61EA}" dt="2022-05-19T18:19:59.692" v="8" actId="20577"/>
          <ac:spMkLst>
            <pc:docMk/>
            <pc:sldMk cId="708375886" sldId="428"/>
            <ac:spMk id="4" creationId="{00000000-0000-0000-0000-000000000000}"/>
          </ac:spMkLst>
        </pc:spChg>
      </pc:sldChg>
    </pc:docChg>
  </pc:docChgLst>
  <pc:docChgLst>
    <pc:chgData name="Anatoliy Kigel" userId="7432c6c4687b0a9c" providerId="LiveId" clId="{A8A7F361-9E0A-4393-B312-833090CC7E01}"/>
    <pc:docChg chg="undo custSel addSld delSld modSld">
      <pc:chgData name="Anatoliy Kigel" userId="7432c6c4687b0a9c" providerId="LiveId" clId="{A8A7F361-9E0A-4393-B312-833090CC7E01}" dt="2023-05-14T17:46:11.104" v="198" actId="47"/>
      <pc:docMkLst>
        <pc:docMk/>
      </pc:docMkLst>
      <pc:sldChg chg="modSp mod">
        <pc:chgData name="Anatoliy Kigel" userId="7432c6c4687b0a9c" providerId="LiveId" clId="{A8A7F361-9E0A-4393-B312-833090CC7E01}" dt="2023-05-12T18:55:51.512" v="54" actId="20577"/>
        <pc:sldMkLst>
          <pc:docMk/>
          <pc:sldMk cId="2561848672" sldId="256"/>
        </pc:sldMkLst>
        <pc:spChg chg="mod">
          <ac:chgData name="Anatoliy Kigel" userId="7432c6c4687b0a9c" providerId="LiveId" clId="{A8A7F361-9E0A-4393-B312-833090CC7E01}" dt="2023-05-12T18:55:51.512" v="54" actId="20577"/>
          <ac:spMkLst>
            <pc:docMk/>
            <pc:sldMk cId="2561848672" sldId="256"/>
            <ac:spMk id="2" creationId="{00000000-0000-0000-0000-000000000000}"/>
          </ac:spMkLst>
        </pc:spChg>
      </pc:sldChg>
      <pc:sldChg chg="delSp modSp add del mod">
        <pc:chgData name="Anatoliy Kigel" userId="7432c6c4687b0a9c" providerId="LiveId" clId="{A8A7F361-9E0A-4393-B312-833090CC7E01}" dt="2023-05-12T19:08:36.104" v="173" actId="47"/>
        <pc:sldMkLst>
          <pc:docMk/>
          <pc:sldMk cId="3208923174" sldId="316"/>
        </pc:sldMkLst>
        <pc:spChg chg="mod">
          <ac:chgData name="Anatoliy Kigel" userId="7432c6c4687b0a9c" providerId="LiveId" clId="{A8A7F361-9E0A-4393-B312-833090CC7E01}" dt="2023-05-12T19:08:33.435" v="172" actId="113"/>
          <ac:spMkLst>
            <pc:docMk/>
            <pc:sldMk cId="3208923174" sldId="316"/>
            <ac:spMk id="5" creationId="{00000000-0000-0000-0000-000000000000}"/>
          </ac:spMkLst>
        </pc:spChg>
        <pc:spChg chg="del">
          <ac:chgData name="Anatoliy Kigel" userId="7432c6c4687b0a9c" providerId="LiveId" clId="{A8A7F361-9E0A-4393-B312-833090CC7E01}" dt="2023-05-12T19:06:33.489" v="160" actId="21"/>
          <ac:spMkLst>
            <pc:docMk/>
            <pc:sldMk cId="3208923174" sldId="316"/>
            <ac:spMk id="8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7:23.077" v="70" actId="47"/>
        <pc:sldMkLst>
          <pc:docMk/>
          <pc:sldMk cId="2620875190" sldId="392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1675387523" sldId="401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719774039" sldId="404"/>
        </pc:sldMkLst>
      </pc:sldChg>
      <pc:sldChg chg="modSp mod">
        <pc:chgData name="Anatoliy Kigel" userId="7432c6c4687b0a9c" providerId="LiveId" clId="{A8A7F361-9E0A-4393-B312-833090CC7E01}" dt="2023-05-12T18:55:59.967" v="56" actId="20577"/>
        <pc:sldMkLst>
          <pc:docMk/>
          <pc:sldMk cId="154375990" sldId="411"/>
        </pc:sldMkLst>
        <pc:spChg chg="mod">
          <ac:chgData name="Anatoliy Kigel" userId="7432c6c4687b0a9c" providerId="LiveId" clId="{A8A7F361-9E0A-4393-B312-833090CC7E01}" dt="2023-05-12T18:55:59.967" v="56" actId="20577"/>
          <ac:spMkLst>
            <pc:docMk/>
            <pc:sldMk cId="154375990" sldId="411"/>
            <ac:spMk id="5" creationId="{00000000-0000-0000-0000-000000000000}"/>
          </ac:spMkLst>
        </pc:spChg>
      </pc:sldChg>
      <pc:sldChg chg="modSp mod">
        <pc:chgData name="Anatoliy Kigel" userId="7432c6c4687b0a9c" providerId="LiveId" clId="{A8A7F361-9E0A-4393-B312-833090CC7E01}" dt="2023-05-12T18:56:34.119" v="59" actId="20577"/>
        <pc:sldMkLst>
          <pc:docMk/>
          <pc:sldMk cId="2946025979" sldId="415"/>
        </pc:sldMkLst>
        <pc:spChg chg="mod">
          <ac:chgData name="Anatoliy Kigel" userId="7432c6c4687b0a9c" providerId="LiveId" clId="{A8A7F361-9E0A-4393-B312-833090CC7E01}" dt="2023-05-12T18:56:34.119" v="59" actId="20577"/>
          <ac:spMkLst>
            <pc:docMk/>
            <pc:sldMk cId="2946025979" sldId="415"/>
            <ac:spMk id="5" creationId="{00000000-0000-0000-0000-000000000000}"/>
          </ac:spMkLst>
        </pc:spChg>
      </pc:sldChg>
      <pc:sldChg chg="modSp mod">
        <pc:chgData name="Anatoliy Kigel" userId="7432c6c4687b0a9c" providerId="LiveId" clId="{A8A7F361-9E0A-4393-B312-833090CC7E01}" dt="2023-05-12T18:56:36.712" v="60" actId="20577"/>
        <pc:sldMkLst>
          <pc:docMk/>
          <pc:sldMk cId="2777436305" sldId="418"/>
        </pc:sldMkLst>
        <pc:spChg chg="mod">
          <ac:chgData name="Anatoliy Kigel" userId="7432c6c4687b0a9c" providerId="LiveId" clId="{A8A7F361-9E0A-4393-B312-833090CC7E01}" dt="2023-05-12T18:56:36.712" v="60" actId="20577"/>
          <ac:spMkLst>
            <pc:docMk/>
            <pc:sldMk cId="2777436305" sldId="418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992719377" sldId="419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1599364791" sldId="420"/>
        </pc:sldMkLst>
      </pc:sldChg>
      <pc:sldChg chg="modSp mod">
        <pc:chgData name="Anatoliy Kigel" userId="7432c6c4687b0a9c" providerId="LiveId" clId="{A8A7F361-9E0A-4393-B312-833090CC7E01}" dt="2023-05-12T18:56:52.198" v="65" actId="20577"/>
        <pc:sldMkLst>
          <pc:docMk/>
          <pc:sldMk cId="1738985747" sldId="421"/>
        </pc:sldMkLst>
        <pc:spChg chg="mod">
          <ac:chgData name="Anatoliy Kigel" userId="7432c6c4687b0a9c" providerId="LiveId" clId="{A8A7F361-9E0A-4393-B312-833090CC7E01}" dt="2023-05-12T18:56:52.198" v="65" actId="20577"/>
          <ac:spMkLst>
            <pc:docMk/>
            <pc:sldMk cId="1738985747" sldId="421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708375886" sldId="428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740987598" sldId="429"/>
        </pc:sldMkLst>
      </pc:sldChg>
      <pc:sldChg chg="addSp delSp modSp mod">
        <pc:chgData name="Anatoliy Kigel" userId="7432c6c4687b0a9c" providerId="LiveId" clId="{A8A7F361-9E0A-4393-B312-833090CC7E01}" dt="2023-05-12T18:58:51.703" v="152" actId="1076"/>
        <pc:sldMkLst>
          <pc:docMk/>
          <pc:sldMk cId="1856639604" sldId="430"/>
        </pc:sldMkLst>
        <pc:spChg chg="add mod">
          <ac:chgData name="Anatoliy Kigel" userId="7432c6c4687b0a9c" providerId="LiveId" clId="{A8A7F361-9E0A-4393-B312-833090CC7E01}" dt="2023-05-12T18:58:03.176" v="142" actId="1035"/>
          <ac:spMkLst>
            <pc:docMk/>
            <pc:sldMk cId="1856639604" sldId="430"/>
            <ac:spMk id="2" creationId="{0F0BEF5F-3DA3-18FF-D520-6B7996E15644}"/>
          </ac:spMkLst>
        </pc:spChg>
        <pc:spChg chg="del mod">
          <ac:chgData name="Anatoliy Kigel" userId="7432c6c4687b0a9c" providerId="LiveId" clId="{A8A7F361-9E0A-4393-B312-833090CC7E01}" dt="2023-05-12T18:57:37.057" v="72" actId="478"/>
          <ac:spMkLst>
            <pc:docMk/>
            <pc:sldMk cId="1856639604" sldId="430"/>
            <ac:spMk id="3" creationId="{00000000-0000-0000-0000-000000000000}"/>
          </ac:spMkLst>
        </pc:spChg>
        <pc:spChg chg="mod">
          <ac:chgData name="Anatoliy Kigel" userId="7432c6c4687b0a9c" providerId="LiveId" clId="{A8A7F361-9E0A-4393-B312-833090CC7E01}" dt="2023-05-12T18:57:38.541" v="76" actId="1036"/>
          <ac:spMkLst>
            <pc:docMk/>
            <pc:sldMk cId="1856639604" sldId="430"/>
            <ac:spMk id="5" creationId="{00000000-0000-0000-0000-000000000000}"/>
          </ac:spMkLst>
        </pc:spChg>
        <pc:picChg chg="add mod">
          <ac:chgData name="Anatoliy Kigel" userId="7432c6c4687b0a9c" providerId="LiveId" clId="{A8A7F361-9E0A-4393-B312-833090CC7E01}" dt="2023-05-12T18:58:51.703" v="152" actId="1076"/>
          <ac:picMkLst>
            <pc:docMk/>
            <pc:sldMk cId="1856639604" sldId="430"/>
            <ac:picMk id="1026" creationId="{0865F092-9CDB-65B4-4F1F-B80082C122F3}"/>
          </ac:picMkLst>
        </pc:picChg>
      </pc:sldChg>
      <pc:sldChg chg="delSp mod">
        <pc:chgData name="Anatoliy Kigel" userId="7432c6c4687b0a9c" providerId="LiveId" clId="{A8A7F361-9E0A-4393-B312-833090CC7E01}" dt="2023-05-12T18:57:14.085" v="69" actId="478"/>
        <pc:sldMkLst>
          <pc:docMk/>
          <pc:sldMk cId="3209720913" sldId="431"/>
        </pc:sldMkLst>
        <pc:spChg chg="del">
          <ac:chgData name="Anatoliy Kigel" userId="7432c6c4687b0a9c" providerId="LiveId" clId="{A8A7F361-9E0A-4393-B312-833090CC7E01}" dt="2023-05-12T18:57:14.085" v="69" actId="478"/>
          <ac:spMkLst>
            <pc:docMk/>
            <pc:sldMk cId="3209720913" sldId="431"/>
            <ac:spMk id="4" creationId="{6DC50B4A-C585-459C-B1E9-D2F3EDADDE1A}"/>
          </ac:spMkLst>
        </pc:spChg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111885293" sldId="434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452406018" sldId="436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3935318558" sldId="437"/>
        </pc:sldMkLst>
      </pc:sldChg>
      <pc:sldChg chg="del">
        <pc:chgData name="Anatoliy Kigel" userId="7432c6c4687b0a9c" providerId="LiveId" clId="{A8A7F361-9E0A-4393-B312-833090CC7E01}" dt="2023-05-12T18:57:10.753" v="68" actId="47"/>
        <pc:sldMkLst>
          <pc:docMk/>
          <pc:sldMk cId="3384761612" sldId="443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1465214063" sldId="445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3950222432" sldId="475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2429477852" sldId="476"/>
        </pc:sldMkLst>
      </pc:sldChg>
      <pc:sldChg chg="del">
        <pc:chgData name="Anatoliy Kigel" userId="7432c6c4687b0a9c" providerId="LiveId" clId="{A8A7F361-9E0A-4393-B312-833090CC7E01}" dt="2023-05-12T18:59:30.378" v="154" actId="47"/>
        <pc:sldMkLst>
          <pc:docMk/>
          <pc:sldMk cId="1701553632" sldId="483"/>
        </pc:sldMkLst>
      </pc:sldChg>
      <pc:sldChg chg="addSp delSp modSp mod">
        <pc:chgData name="Anatoliy Kigel" userId="7432c6c4687b0a9c" providerId="LiveId" clId="{A8A7F361-9E0A-4393-B312-833090CC7E01}" dt="2023-05-12T19:09:15.415" v="197" actId="1076"/>
        <pc:sldMkLst>
          <pc:docMk/>
          <pc:sldMk cId="2234055322" sldId="484"/>
        </pc:sldMkLst>
        <pc:spChg chg="del">
          <ac:chgData name="Anatoliy Kigel" userId="7432c6c4687b0a9c" providerId="LiveId" clId="{A8A7F361-9E0A-4393-B312-833090CC7E01}" dt="2023-05-12T19:06:43.908" v="167" actId="478"/>
          <ac:spMkLst>
            <pc:docMk/>
            <pc:sldMk cId="2234055322" sldId="484"/>
            <ac:spMk id="2" creationId="{00000000-0000-0000-0000-000000000000}"/>
          </ac:spMkLst>
        </pc:spChg>
        <pc:spChg chg="del">
          <ac:chgData name="Anatoliy Kigel" userId="7432c6c4687b0a9c" providerId="LiveId" clId="{A8A7F361-9E0A-4393-B312-833090CC7E01}" dt="2023-05-12T19:06:41.901" v="165" actId="478"/>
          <ac:spMkLst>
            <pc:docMk/>
            <pc:sldMk cId="2234055322" sldId="484"/>
            <ac:spMk id="3" creationId="{00000000-0000-0000-0000-000000000000}"/>
          </ac:spMkLst>
        </pc:spChg>
        <pc:spChg chg="del">
          <ac:chgData name="Anatoliy Kigel" userId="7432c6c4687b0a9c" providerId="LiveId" clId="{A8A7F361-9E0A-4393-B312-833090CC7E01}" dt="2023-05-12T19:06:42.960" v="166" actId="478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A8A7F361-9E0A-4393-B312-833090CC7E01}" dt="2023-05-12T19:09:15.415" v="197" actId="1076"/>
          <ac:spMkLst>
            <pc:docMk/>
            <pc:sldMk cId="2234055322" sldId="484"/>
            <ac:spMk id="6" creationId="{00000000-0000-0000-0000-000000000000}"/>
          </ac:spMkLst>
        </pc:spChg>
        <pc:spChg chg="del">
          <ac:chgData name="Anatoliy Kigel" userId="7432c6c4687b0a9c" providerId="LiveId" clId="{A8A7F361-9E0A-4393-B312-833090CC7E01}" dt="2023-05-12T19:06:38.269" v="163" actId="478"/>
          <ac:spMkLst>
            <pc:docMk/>
            <pc:sldMk cId="2234055322" sldId="484"/>
            <ac:spMk id="7" creationId="{00000000-0000-0000-0000-000000000000}"/>
          </ac:spMkLst>
        </pc:spChg>
        <pc:spChg chg="add del mod">
          <ac:chgData name="Anatoliy Kigel" userId="7432c6c4687b0a9c" providerId="LiveId" clId="{A8A7F361-9E0A-4393-B312-833090CC7E01}" dt="2023-05-12T19:06:36.828" v="162"/>
          <ac:spMkLst>
            <pc:docMk/>
            <pc:sldMk cId="2234055322" sldId="484"/>
            <ac:spMk id="8" creationId="{F027F534-0110-A546-7F67-3BCC294F06F3}"/>
          </ac:spMkLst>
        </pc:spChg>
        <pc:spChg chg="add mod">
          <ac:chgData name="Anatoliy Kigel" userId="7432c6c4687b0a9c" providerId="LiveId" clId="{A8A7F361-9E0A-4393-B312-833090CC7E01}" dt="2023-05-12T19:09:14.173" v="196" actId="1076"/>
          <ac:spMkLst>
            <pc:docMk/>
            <pc:sldMk cId="2234055322" sldId="484"/>
            <ac:spMk id="9" creationId="{94DFFB2C-0FC3-9971-EA36-71BD334F1F98}"/>
          </ac:spMkLst>
        </pc:spChg>
        <pc:picChg chg="del">
          <ac:chgData name="Anatoliy Kigel" userId="7432c6c4687b0a9c" providerId="LiveId" clId="{A8A7F361-9E0A-4393-B312-833090CC7E01}" dt="2023-05-12T19:06:45.247" v="168" actId="478"/>
          <ac:picMkLst>
            <pc:docMk/>
            <pc:sldMk cId="2234055322" sldId="484"/>
            <ac:picMk id="1026" creationId="{00000000-0000-0000-0000-000000000000}"/>
          </ac:picMkLst>
        </pc:picChg>
      </pc:sldChg>
      <pc:sldChg chg="del">
        <pc:chgData name="Anatoliy Kigel" userId="7432c6c4687b0a9c" providerId="LiveId" clId="{A8A7F361-9E0A-4393-B312-833090CC7E01}" dt="2023-05-12T18:57:09.866" v="67" actId="47"/>
        <pc:sldMkLst>
          <pc:docMk/>
          <pc:sldMk cId="114308618" sldId="486"/>
        </pc:sldMkLst>
      </pc:sldChg>
      <pc:sldChg chg="modSp mod">
        <pc:chgData name="Anatoliy Kigel" userId="7432c6c4687b0a9c" providerId="LiveId" clId="{A8A7F361-9E0A-4393-B312-833090CC7E01}" dt="2023-05-12T18:57:08.099" v="66" actId="20577"/>
        <pc:sldMkLst>
          <pc:docMk/>
          <pc:sldMk cId="2428878961" sldId="489"/>
        </pc:sldMkLst>
        <pc:spChg chg="mod">
          <ac:chgData name="Anatoliy Kigel" userId="7432c6c4687b0a9c" providerId="LiveId" clId="{A8A7F361-9E0A-4393-B312-833090CC7E01}" dt="2023-05-12T18:57:08.099" v="66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7:23.077" v="70" actId="47"/>
        <pc:sldMkLst>
          <pc:docMk/>
          <pc:sldMk cId="2666291732" sldId="498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3782721462" sldId="543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828436977" sldId="544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3517369716" sldId="545"/>
        </pc:sldMkLst>
      </pc:sldChg>
      <pc:sldChg chg="modSp mod">
        <pc:chgData name="Anatoliy Kigel" userId="7432c6c4687b0a9c" providerId="LiveId" clId="{A8A7F361-9E0A-4393-B312-833090CC7E01}" dt="2023-05-12T18:56:47.860" v="64" actId="20577"/>
        <pc:sldMkLst>
          <pc:docMk/>
          <pc:sldMk cId="2190648259" sldId="551"/>
        </pc:sldMkLst>
        <pc:spChg chg="mod">
          <ac:chgData name="Anatoliy Kigel" userId="7432c6c4687b0a9c" providerId="LiveId" clId="{A8A7F361-9E0A-4393-B312-833090CC7E01}" dt="2023-05-12T18:56:47.860" v="64" actId="20577"/>
          <ac:spMkLst>
            <pc:docMk/>
            <pc:sldMk cId="2190648259" sldId="551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9:18.374" v="153" actId="47"/>
        <pc:sldMkLst>
          <pc:docMk/>
          <pc:sldMk cId="4087088411" sldId="553"/>
        </pc:sldMkLst>
      </pc:sldChg>
      <pc:sldChg chg="modSp mod">
        <pc:chgData name="Anatoliy Kigel" userId="7432c6c4687b0a9c" providerId="LiveId" clId="{A8A7F361-9E0A-4393-B312-833090CC7E01}" dt="2023-05-12T18:56:40.552" v="61" actId="20577"/>
        <pc:sldMkLst>
          <pc:docMk/>
          <pc:sldMk cId="4110140053" sldId="579"/>
        </pc:sldMkLst>
        <pc:spChg chg="mod">
          <ac:chgData name="Anatoliy Kigel" userId="7432c6c4687b0a9c" providerId="LiveId" clId="{A8A7F361-9E0A-4393-B312-833090CC7E01}" dt="2023-05-12T18:56:40.552" v="61" actId="20577"/>
          <ac:spMkLst>
            <pc:docMk/>
            <pc:sldMk cId="4110140053" sldId="579"/>
            <ac:spMk id="5" creationId="{00000000-0000-0000-0000-000000000000}"/>
          </ac:spMkLst>
        </pc:spChg>
      </pc:sldChg>
      <pc:sldChg chg="modSp mod">
        <pc:chgData name="Anatoliy Kigel" userId="7432c6c4687b0a9c" providerId="LiveId" clId="{A8A7F361-9E0A-4393-B312-833090CC7E01}" dt="2023-05-12T18:56:03.021" v="57" actId="20577"/>
        <pc:sldMkLst>
          <pc:docMk/>
          <pc:sldMk cId="2452565016" sldId="580"/>
        </pc:sldMkLst>
        <pc:spChg chg="mod">
          <ac:chgData name="Anatoliy Kigel" userId="7432c6c4687b0a9c" providerId="LiveId" clId="{A8A7F361-9E0A-4393-B312-833090CC7E01}" dt="2023-05-12T18:56:03.021" v="57" actId="20577"/>
          <ac:spMkLst>
            <pc:docMk/>
            <pc:sldMk cId="2452565016" sldId="580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4188695093" sldId="585"/>
        </pc:sldMkLst>
      </pc:sldChg>
      <pc:sldChg chg="del">
        <pc:chgData name="Anatoliy Kigel" userId="7432c6c4687b0a9c" providerId="LiveId" clId="{A8A7F361-9E0A-4393-B312-833090CC7E01}" dt="2023-05-14T17:46:11.104" v="198" actId="47"/>
        <pc:sldMkLst>
          <pc:docMk/>
          <pc:sldMk cId="837341548" sldId="586"/>
        </pc:sldMkLst>
      </pc:sldChg>
    </pc:docChg>
  </pc:docChgLst>
  <pc:docChgLst>
    <pc:chgData name="Anatoliy Kigel" userId="7432c6c4687b0a9c" providerId="LiveId" clId="{5280EE00-F77E-4DFF-9966-EF21C432D375}"/>
    <pc:docChg chg="undo custSel modSld">
      <pc:chgData name="Anatoliy Kigel" userId="7432c6c4687b0a9c" providerId="LiveId" clId="{5280EE00-F77E-4DFF-9966-EF21C432D375}" dt="2021-10-02T10:57:25.782" v="99" actId="6549"/>
      <pc:docMkLst>
        <pc:docMk/>
      </pc:docMkLst>
      <pc:sldChg chg="modSp mod">
        <pc:chgData name="Anatoliy Kigel" userId="7432c6c4687b0a9c" providerId="LiveId" clId="{5280EE00-F77E-4DFF-9966-EF21C432D375}" dt="2021-09-30T17:15:27.110" v="51" actId="790"/>
        <pc:sldMkLst>
          <pc:docMk/>
          <pc:sldMk cId="2561848672" sldId="256"/>
        </pc:sldMkLst>
        <pc:spChg chg="mod">
          <ac:chgData name="Anatoliy Kigel" userId="7432c6c4687b0a9c" providerId="LiveId" clId="{5280EE00-F77E-4DFF-9966-EF21C432D375}" dt="2021-09-30T17:15:27.110" v="51" actId="790"/>
          <ac:spMkLst>
            <pc:docMk/>
            <pc:sldMk cId="2561848672" sldId="256"/>
            <ac:spMk id="2" creationId="{00000000-0000-0000-0000-000000000000}"/>
          </ac:spMkLst>
        </pc:spChg>
      </pc:sldChg>
      <pc:sldChg chg="modSp mod">
        <pc:chgData name="Anatoliy Kigel" userId="7432c6c4687b0a9c" providerId="LiveId" clId="{5280EE00-F77E-4DFF-9966-EF21C432D375}" dt="2021-10-02T10:57:25.782" v="99" actId="6549"/>
        <pc:sldMkLst>
          <pc:docMk/>
          <pc:sldMk cId="2234055322" sldId="484"/>
        </pc:sldMkLst>
        <pc:spChg chg="mod">
          <ac:chgData name="Anatoliy Kigel" userId="7432c6c4687b0a9c" providerId="LiveId" clId="{5280EE00-F77E-4DFF-9966-EF21C432D375}" dt="2021-09-30T12:16:21.555" v="7" actId="1076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5280EE00-F77E-4DFF-9966-EF21C432D375}" dt="2021-10-02T10:57:25.782" v="99" actId="6549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5280EE00-F77E-4DFF-9966-EF21C432D375}" dt="2021-09-30T12:16:50.437" v="14" actId="1076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5280EE00-F77E-4DFF-9966-EF21C432D375}" dt="2021-10-02T10:57:13.731" v="90" actId="14100"/>
          <ac:spMkLst>
            <pc:docMk/>
            <pc:sldMk cId="2234055322" sldId="484"/>
            <ac:spMk id="7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409D12-6674-4A6A-BECB-90B8820837C6}" type="datetimeFigureOut">
              <a:rPr lang="uk-UA" smtClean="0"/>
              <a:t>17.12.2023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56FB62-F861-4C36-8104-69607B85F51E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1205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56FB62-F861-4C36-8104-69607B85F51E}" type="slidenum">
              <a:rPr lang="uk-UA" smtClean="0"/>
              <a:t>8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3678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17.12.2023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14423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17.12.2023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10980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17.12.2023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39242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17.12.2023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00107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17.12.2023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68323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17.12.2023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27166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17.12.2023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26515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17.12.2023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58560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17.12.2023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85886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17.12.2023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77944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17.12.2023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92040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6EC5F-9358-40E3-9F92-855DF13A52BE}" type="datetimeFigureOut">
              <a:rPr lang="uk-UA" smtClean="0"/>
              <a:t>17.12.2023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10918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uk.javascript.info/destructuring-assignment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uk.javascript.info/object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uk.javascript.info/object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uk.javascript.info/prototype-inheritance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uk.wikipedia.org/wiki/&#1040;&#1083;&#1075;&#1086;&#1088;&#1080;&#1090;&#1084;_&#1089;&#1086;&#1088;&#1090;&#1091;&#1074;&#1072;&#1085;&#1085;&#1103;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RdOb4yR0kk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www.json.org/json-ru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k.javascript.info/json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api.privatbank.ua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uk.javascript.info/array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uk.javascript.info/array-method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uk.javascript.info/strin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-1" y="497626"/>
            <a:ext cx="121920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uk-UA" sz="5400" b="1" dirty="0" err="1">
                <a:solidFill>
                  <a:schemeClr val="bg1"/>
                </a:solidFill>
              </a:rPr>
              <a:t>Работа</a:t>
            </a:r>
            <a:r>
              <a:rPr lang="uk-UA" sz="5400" b="1" dirty="0">
                <a:solidFill>
                  <a:schemeClr val="bg1"/>
                </a:solidFill>
              </a:rPr>
              <a:t> с </a:t>
            </a:r>
            <a:r>
              <a:rPr lang="uk-UA" sz="5400" b="1" dirty="0" err="1">
                <a:solidFill>
                  <a:schemeClr val="bg1"/>
                </a:solidFill>
              </a:rPr>
              <a:t>коллекциями</a:t>
            </a:r>
            <a:r>
              <a:rPr lang="uk-UA" sz="5400" b="1" dirty="0">
                <a:solidFill>
                  <a:schemeClr val="bg1"/>
                </a:solidFill>
              </a:rPr>
              <a:t> в </a:t>
            </a:r>
            <a:r>
              <a:rPr lang="en-US" sz="5400" b="1" dirty="0">
                <a:solidFill>
                  <a:schemeClr val="bg1"/>
                </a:solidFill>
              </a:rPr>
              <a:t>JavaScript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-2" y="5593810"/>
            <a:ext cx="1219200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3200" b="1">
                <a:solidFill>
                  <a:schemeClr val="bg1"/>
                </a:solidFill>
                <a:cs typeface="Segoe UI Semibold" panose="020B0702040204020203" pitchFamily="34" charset="0"/>
              </a:rPr>
              <a:t>ORT</a:t>
            </a:r>
            <a:r>
              <a:rPr lang="en-US" sz="3200" b="1">
                <a:solidFill>
                  <a:srgbClr val="FFC000"/>
                </a:solidFill>
                <a:cs typeface="Segoe UI Semibold" panose="020B0702040204020203" pitchFamily="34" charset="0"/>
              </a:rPr>
              <a:t>DNIPRO</a:t>
            </a:r>
            <a:r>
              <a:rPr lang="en-US" sz="3200" b="1">
                <a:solidFill>
                  <a:schemeClr val="bg1"/>
                </a:solidFill>
                <a:cs typeface="Segoe UI Semibold" panose="020B0702040204020203" pitchFamily="34" charset="0"/>
              </a:rPr>
              <a:t>.ORG</a:t>
            </a:r>
            <a:r>
              <a:rPr lang="en-US" sz="3200" b="1">
                <a:solidFill>
                  <a:srgbClr val="FFC000"/>
                </a:solidFill>
                <a:cs typeface="Segoe UI Semibold" panose="020B0702040204020203" pitchFamily="34" charset="0"/>
              </a:rPr>
              <a:t>/JS</a:t>
            </a:r>
            <a:endParaRPr lang="en-US" sz="3600" b="1" dirty="0">
              <a:solidFill>
                <a:srgbClr val="FFC000"/>
              </a:solidFill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848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6000" b="1" dirty="0"/>
              <a:t>3</a:t>
            </a:r>
            <a:r>
              <a:rPr lang="en-US" sz="6000" b="1" dirty="0"/>
              <a:t>. </a:t>
            </a:r>
            <a:r>
              <a:rPr lang="ru-RU" sz="6000" b="1" dirty="0"/>
              <a:t>Оператор </a:t>
            </a:r>
            <a:r>
              <a:rPr lang="ru-RU" sz="6000" b="1" dirty="0">
                <a:solidFill>
                  <a:srgbClr val="FFFF00"/>
                </a:solidFill>
              </a:rPr>
              <a:t>…</a:t>
            </a:r>
          </a:p>
          <a:p>
            <a:pPr algn="ctr"/>
            <a:r>
              <a:rPr lang="uk-UA" sz="4000" b="1" dirty="0"/>
              <a:t>(</a:t>
            </a:r>
            <a:r>
              <a:rPr lang="en-US" sz="4000" b="1" dirty="0" err="1">
                <a:solidFill>
                  <a:srgbClr val="FFFF00"/>
                </a:solidFill>
              </a:rPr>
              <a:t>spead</a:t>
            </a:r>
            <a:r>
              <a:rPr lang="en-US" sz="4000" b="1" dirty="0"/>
              <a:t> </a:t>
            </a:r>
            <a:r>
              <a:rPr lang="ru-RU" sz="4000" b="1" dirty="0"/>
              <a:t>оператор, оператор деструктуризации</a:t>
            </a:r>
            <a:r>
              <a:rPr lang="uk-UA" sz="40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46025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/>
              <a:t>Оператор … </a:t>
            </a:r>
            <a:r>
              <a:rPr lang="en-US" sz="3600" b="1" dirty="0"/>
              <a:t>(spread </a:t>
            </a:r>
            <a:r>
              <a:rPr lang="ru-RU" sz="3600" b="1" dirty="0"/>
              <a:t>оператор</a:t>
            </a:r>
            <a:r>
              <a:rPr lang="en-US" sz="3600" b="1" dirty="0"/>
              <a:t>)</a:t>
            </a:r>
            <a:endParaRPr lang="ru-RU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983432" y="5009961"/>
            <a:ext cx="106775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Оператор </a:t>
            </a:r>
            <a:r>
              <a:rPr lang="ru-RU" sz="2200" b="1" dirty="0"/>
              <a:t>…</a:t>
            </a:r>
            <a:r>
              <a:rPr lang="ru-RU" sz="2200" dirty="0"/>
              <a:t> (</a:t>
            </a:r>
            <a:r>
              <a:rPr lang="en-US" sz="2200" b="1" dirty="0"/>
              <a:t>spread</a:t>
            </a:r>
            <a:r>
              <a:rPr lang="en-US" sz="2200" dirty="0"/>
              <a:t> </a:t>
            </a:r>
            <a:r>
              <a:rPr lang="ru-RU" sz="2200" dirty="0"/>
              <a:t>оператор) находясь по правую сторону от оператор присвоения (или при передаче параметров функции) позволяет подставить всё содержимое массива или любого другого итерируемого (перебираемого), объекта.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275" y="980834"/>
            <a:ext cx="9315450" cy="37433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5289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/>
              <a:t>Деструктуризация массива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573917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https://uk.javascript.info/destructuring-assignment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195386" y="4841284"/>
            <a:ext cx="98012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b="1" dirty="0"/>
              <a:t>Деструктуризация массива </a:t>
            </a:r>
            <a:r>
              <a:rPr lang="ru-RU" sz="2200" dirty="0"/>
              <a:t>– способ извлечь элементы массива для присваивания их значений отдельным переменным.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387" y="1013445"/>
            <a:ext cx="9801225" cy="3495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4695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6000" b="1" dirty="0"/>
              <a:t>4</a:t>
            </a:r>
            <a:r>
              <a:rPr lang="ru-RU" sz="6000" b="1" dirty="0"/>
              <a:t>. Ассоциативный массив </a:t>
            </a:r>
            <a:endParaRPr lang="en-US" sz="6000" b="1" dirty="0"/>
          </a:p>
          <a:p>
            <a:pPr algn="ctr"/>
            <a:r>
              <a:rPr lang="en-US" sz="6000" b="1" dirty="0"/>
              <a:t>(</a:t>
            </a:r>
            <a:r>
              <a:rPr lang="en-US" sz="6000" b="1" dirty="0">
                <a:solidFill>
                  <a:srgbClr val="FFFF00"/>
                </a:solidFill>
              </a:rPr>
              <a:t>Object</a:t>
            </a:r>
            <a:r>
              <a:rPr lang="en-US" sz="6000" b="1" dirty="0"/>
              <a:t>)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2777436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Базовые действия с объектом (ассоциативным массивом)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607948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https://uk.javascript.info/object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" y="1138555"/>
            <a:ext cx="5691823" cy="46805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6672064" y="1318080"/>
            <a:ext cx="468052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Ассоциативный массив </a:t>
            </a:r>
            <a:r>
              <a:rPr lang="ru-RU" sz="2000" dirty="0"/>
              <a:t>это также коллекция вида ключ-значение, но в отличии от массивов </a:t>
            </a:r>
            <a:r>
              <a:rPr lang="ru-RU" sz="2000" b="1" dirty="0">
                <a:solidFill>
                  <a:srgbClr val="0070C0"/>
                </a:solidFill>
              </a:rPr>
              <a:t>ключом выступает </a:t>
            </a:r>
            <a:r>
              <a:rPr lang="ru-RU" sz="2000" dirty="0"/>
              <a:t>не число, а </a:t>
            </a:r>
            <a:r>
              <a:rPr lang="ru-RU" sz="2000" b="1" dirty="0">
                <a:solidFill>
                  <a:srgbClr val="0070C0"/>
                </a:solidFill>
              </a:rPr>
              <a:t>строка</a:t>
            </a:r>
            <a:r>
              <a:rPr lang="ru-RU" sz="2000" dirty="0"/>
              <a:t>. В </a:t>
            </a:r>
            <a:r>
              <a:rPr lang="en-US" sz="2000" dirty="0"/>
              <a:t>JavaScript </a:t>
            </a:r>
            <a:r>
              <a:rPr lang="ru-RU" sz="2000" dirty="0"/>
              <a:t>в качестве ассоциативных массивов выступают </a:t>
            </a:r>
            <a:r>
              <a:rPr lang="ru-RU" sz="2000" b="1" dirty="0"/>
              <a:t>объекты </a:t>
            </a:r>
            <a:r>
              <a:rPr lang="ru-RU" sz="2000" dirty="0"/>
              <a:t>(</a:t>
            </a:r>
            <a:r>
              <a:rPr lang="en-US" sz="2000" b="1" dirty="0"/>
              <a:t>object</a:t>
            </a:r>
            <a:r>
              <a:rPr lang="en-US" sz="2000" dirty="0"/>
              <a:t> </a:t>
            </a:r>
            <a:r>
              <a:rPr lang="ru-RU" sz="2000" dirty="0"/>
              <a:t>- одноимённый тип данных</a:t>
            </a:r>
            <a:r>
              <a:rPr lang="en-US" sz="2000" dirty="0"/>
              <a:t>)</a:t>
            </a:r>
            <a:r>
              <a:rPr lang="ru-RU" sz="2000" dirty="0"/>
              <a:t>. Можно сказать также, что объекты в </a:t>
            </a:r>
            <a:r>
              <a:rPr lang="en-US" sz="2000" dirty="0"/>
              <a:t>JavaScript </a:t>
            </a:r>
            <a:r>
              <a:rPr lang="ru-RU" sz="2000" dirty="0"/>
              <a:t>построены на базе концепции ассоциативных массивов. Объекты также могут быть подвержены </a:t>
            </a:r>
            <a:r>
              <a:rPr lang="ru-RU" sz="2000" b="1" dirty="0"/>
              <a:t>деструктуризации</a:t>
            </a:r>
            <a:r>
              <a:rPr lang="ru-RU" sz="2000" dirty="0"/>
              <a:t>. Понятие длинны (</a:t>
            </a:r>
            <a:r>
              <a:rPr lang="en-US" sz="2000" b="1" dirty="0"/>
              <a:t>length</a:t>
            </a:r>
            <a:r>
              <a:rPr lang="ru-RU" sz="2000" dirty="0"/>
              <a:t>)</a:t>
            </a:r>
            <a:r>
              <a:rPr lang="en-US" sz="2000" dirty="0"/>
              <a:t> </a:t>
            </a:r>
            <a:r>
              <a:rPr lang="ru-RU" sz="2000" dirty="0"/>
              <a:t>и последовательности элементов в ассоциативных массивах не применяется.  </a:t>
            </a:r>
          </a:p>
        </p:txBody>
      </p:sp>
    </p:spTree>
    <p:extLst>
      <p:ext uri="{BB962C8B-B14F-4D97-AF65-F5344CB8AC3E}">
        <p14:creationId xmlns:p14="http://schemas.microsoft.com/office/powerpoint/2010/main" val="2576320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95914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Объект</a:t>
            </a:r>
            <a:r>
              <a:rPr lang="en-US" sz="3600" b="1" dirty="0"/>
              <a:t> -</a:t>
            </a:r>
            <a:r>
              <a:rPr lang="ru-RU" sz="3600" b="1" dirty="0"/>
              <a:t> ссылочная структура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176120" y="1408832"/>
            <a:ext cx="453650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В переменных хранятся не сами объекты а ссылки на области памяти где они расположены, поэтому при «копировании» переменной присваивается ссылка на объект. И обе переменные позволяют работать с одним и тем же объектом. Если</a:t>
            </a:r>
            <a:r>
              <a:rPr lang="en-US" sz="2200" dirty="0"/>
              <a:t> </a:t>
            </a:r>
            <a:r>
              <a:rPr lang="ru-RU" sz="2200" dirty="0"/>
              <a:t>необходимо создать копию объекта, то помочь может оператор </a:t>
            </a:r>
            <a:r>
              <a:rPr lang="ru-RU" sz="2200" b="1" dirty="0"/>
              <a:t>…</a:t>
            </a:r>
            <a:r>
              <a:rPr lang="ru-RU" sz="2200" dirty="0"/>
              <a:t> или же метод </a:t>
            </a:r>
            <a:r>
              <a:rPr lang="en-US" sz="2200" b="1" dirty="0" err="1"/>
              <a:t>Object.assign</a:t>
            </a:r>
            <a:r>
              <a:rPr lang="en-US" sz="2200" b="1" dirty="0"/>
              <a:t>(…)</a:t>
            </a:r>
            <a:r>
              <a:rPr lang="en-US" sz="2200" dirty="0"/>
              <a:t>.</a:t>
            </a:r>
            <a:r>
              <a:rPr lang="ru-RU" sz="2200" dirty="0"/>
              <a:t>   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1262935"/>
            <a:ext cx="6318066" cy="42484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1113DCE-8B40-E5B8-CCB9-F3F3376831BD}"/>
              </a:ext>
            </a:extLst>
          </p:cNvPr>
          <p:cNvSpPr txBox="1"/>
          <p:nvPr/>
        </p:nvSpPr>
        <p:spPr>
          <a:xfrm>
            <a:off x="0" y="591081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3"/>
              </a:rPr>
              <a:t>https://uk.javascript.info/object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490278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36"/>
          <p:cNvSpPr txBox="1">
            <a:spLocks/>
          </p:cNvSpPr>
          <p:nvPr/>
        </p:nvSpPr>
        <p:spPr>
          <a:xfrm>
            <a:off x="11208568" y="609329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Заголовок 4"/>
          <p:cNvSpPr>
            <a:spLocks noGrp="1"/>
          </p:cNvSpPr>
          <p:nvPr>
            <p:ph type="title"/>
          </p:nvPr>
        </p:nvSpPr>
        <p:spPr>
          <a:xfrm>
            <a:off x="1091444" y="4713337"/>
            <a:ext cx="10441160" cy="1512168"/>
          </a:xfrm>
        </p:spPr>
        <p:txBody>
          <a:bodyPr>
            <a:noAutofit/>
          </a:bodyPr>
          <a:lstStyle/>
          <a:p>
            <a:pPr algn="just"/>
            <a:r>
              <a:rPr lang="en-US" sz="2300" b="1" dirty="0">
                <a:latin typeface="+mn-lt"/>
              </a:rPr>
              <a:t>object</a:t>
            </a:r>
            <a:r>
              <a:rPr lang="en-US" sz="2300" dirty="0">
                <a:latin typeface="+mn-lt"/>
              </a:rPr>
              <a:t> - </a:t>
            </a:r>
            <a:r>
              <a:rPr lang="ru-RU" sz="2300" dirty="0">
                <a:latin typeface="+mn-lt"/>
              </a:rPr>
              <a:t>ссылочная структура данных, т.е сам объект находится где-то в памяти, а в переменной находится только ссылка на него, поэтому когда мы копируем такую переменную в другую, то копируются только ссылки, а сам объект остаётся одним и тем же.</a:t>
            </a:r>
            <a:endParaRPr lang="uk-UA" sz="2300" b="1" dirty="0">
              <a:latin typeface="+mn-lt"/>
            </a:endParaRPr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6456039" y="2235349"/>
            <a:ext cx="2592711" cy="15841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/>
              <a:t>{</a:t>
            </a:r>
            <a:br>
              <a:rPr lang="en-US" sz="2400" b="1" dirty="0"/>
            </a:br>
            <a:r>
              <a:rPr lang="en-US" sz="2400" b="1" dirty="0"/>
              <a:t>      name: Ivan,</a:t>
            </a:r>
          </a:p>
          <a:p>
            <a:r>
              <a:rPr lang="en-US" sz="2400" b="1" dirty="0"/>
              <a:t>      age: 33</a:t>
            </a:r>
          </a:p>
          <a:p>
            <a:r>
              <a:rPr lang="en-US" sz="2400" b="1" dirty="0"/>
              <a:t>}</a:t>
            </a:r>
            <a:endParaRPr lang="ru-RU" sz="2400" b="1" dirty="0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3719736" y="1515269"/>
            <a:ext cx="1224136" cy="576064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ob</a:t>
            </a:r>
            <a:endParaRPr lang="ru-RU" sz="3200" b="1" dirty="0"/>
          </a:p>
        </p:txBody>
      </p:sp>
      <p:sp>
        <p:nvSpPr>
          <p:cNvPr id="16" name="Скругленный прямоугольник 15"/>
          <p:cNvSpPr/>
          <p:nvPr/>
        </p:nvSpPr>
        <p:spPr>
          <a:xfrm>
            <a:off x="3719736" y="3819525"/>
            <a:ext cx="1224136" cy="576064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ob2</a:t>
            </a:r>
            <a:endParaRPr lang="ru-RU" sz="3200" b="1" dirty="0"/>
          </a:p>
        </p:txBody>
      </p:sp>
      <p:cxnSp>
        <p:nvCxnSpPr>
          <p:cNvPr id="18" name="Прямая со стрелкой 17"/>
          <p:cNvCxnSpPr>
            <a:stCxn id="15" idx="3"/>
          </p:cNvCxnSpPr>
          <p:nvPr/>
        </p:nvCxnSpPr>
        <p:spPr>
          <a:xfrm>
            <a:off x="4943872" y="1803301"/>
            <a:ext cx="1512168" cy="936104"/>
          </a:xfrm>
          <a:prstGeom prst="straightConnector1">
            <a:avLst/>
          </a:prstGeom>
          <a:ln w="571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>
            <a:stCxn id="16" idx="3"/>
          </p:cNvCxnSpPr>
          <p:nvPr/>
        </p:nvCxnSpPr>
        <p:spPr>
          <a:xfrm flipV="1">
            <a:off x="4943872" y="3459485"/>
            <a:ext cx="1512168" cy="648072"/>
          </a:xfrm>
          <a:prstGeom prst="straightConnector1">
            <a:avLst/>
          </a:prstGeom>
          <a:ln w="571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4"/>
          <p:cNvSpPr txBox="1">
            <a:spLocks/>
          </p:cNvSpPr>
          <p:nvPr/>
        </p:nvSpPr>
        <p:spPr>
          <a:xfrm>
            <a:off x="0" y="274365"/>
            <a:ext cx="12192000" cy="615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ru-RU" sz="3600" b="1" dirty="0">
                <a:ea typeface="+mj-ea"/>
                <a:cs typeface="+mj-cs"/>
              </a:rPr>
              <a:t>Объекты в </a:t>
            </a:r>
            <a:r>
              <a:rPr lang="en-US" sz="3600" b="1" dirty="0">
                <a:ea typeface="+mj-ea"/>
                <a:cs typeface="+mj-cs"/>
              </a:rPr>
              <a:t>JavaScript</a:t>
            </a:r>
            <a:endParaRPr lang="uk-UA" sz="3600" b="1" dirty="0"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Заголовок 4"/>
          <p:cNvSpPr>
            <a:spLocks noGrp="1"/>
          </p:cNvSpPr>
          <p:nvPr>
            <p:ph type="title"/>
          </p:nvPr>
        </p:nvSpPr>
        <p:spPr>
          <a:xfrm>
            <a:off x="1199456" y="2529485"/>
            <a:ext cx="9721080" cy="1224136"/>
          </a:xfrm>
        </p:spPr>
        <p:txBody>
          <a:bodyPr>
            <a:noAutofit/>
          </a:bodyPr>
          <a:lstStyle/>
          <a:p>
            <a:pPr algn="just"/>
            <a:r>
              <a:rPr lang="ru-RU" sz="2400" b="1" dirty="0">
                <a:latin typeface="+mn-lt"/>
              </a:rPr>
              <a:t>Прототип </a:t>
            </a:r>
            <a:r>
              <a:rPr lang="ru-RU" sz="2400" dirty="0">
                <a:latin typeface="+mn-lt"/>
              </a:rPr>
              <a:t>это</a:t>
            </a:r>
            <a:r>
              <a:rPr lang="en-US" sz="2400" dirty="0">
                <a:latin typeface="+mn-lt"/>
              </a:rPr>
              <a:t> </a:t>
            </a:r>
            <a:r>
              <a:rPr lang="ru-RU" sz="2400" dirty="0">
                <a:latin typeface="+mn-lt"/>
              </a:rPr>
              <a:t>объект который «дополняет» своими свойствами и методами другой (дочерний) объект. Установить кто у объекта будет </a:t>
            </a:r>
            <a:r>
              <a:rPr lang="ru-RU" sz="2400" b="1" dirty="0">
                <a:latin typeface="+mn-lt"/>
              </a:rPr>
              <a:t>прототипом </a:t>
            </a:r>
            <a:r>
              <a:rPr lang="ru-RU" sz="2400" dirty="0">
                <a:latin typeface="+mn-lt"/>
              </a:rPr>
              <a:t> можно при помощи свойства </a:t>
            </a:r>
            <a:r>
              <a:rPr lang="en-US" sz="2400" b="1" dirty="0">
                <a:latin typeface="+mn-lt"/>
              </a:rPr>
              <a:t>__proto__</a:t>
            </a:r>
            <a:r>
              <a:rPr lang="en-US" sz="2400" dirty="0">
                <a:latin typeface="+mn-lt"/>
              </a:rPr>
              <a:t>.</a:t>
            </a:r>
            <a:endParaRPr lang="uk-UA" sz="2400" b="1" dirty="0">
              <a:latin typeface="+mn-lt"/>
            </a:endParaRPr>
          </a:p>
        </p:txBody>
      </p:sp>
      <p:sp>
        <p:nvSpPr>
          <p:cNvPr id="12" name="Заголовок 4"/>
          <p:cNvSpPr txBox="1">
            <a:spLocks/>
          </p:cNvSpPr>
          <p:nvPr/>
        </p:nvSpPr>
        <p:spPr>
          <a:xfrm>
            <a:off x="-1" y="163860"/>
            <a:ext cx="12203759" cy="782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ru-RU" sz="3600" b="1" dirty="0">
                <a:ea typeface="+mj-ea"/>
                <a:cs typeface="+mj-cs"/>
              </a:rPr>
              <a:t>Прототипы</a:t>
            </a:r>
            <a:r>
              <a:rPr lang="en-US" sz="3600" b="1" dirty="0">
                <a:ea typeface="+mj-ea"/>
                <a:cs typeface="+mj-cs"/>
              </a:rPr>
              <a:t> </a:t>
            </a:r>
            <a:r>
              <a:rPr lang="ru-RU" sz="3600" b="1" dirty="0">
                <a:ea typeface="+mj-ea"/>
                <a:cs typeface="+mj-cs"/>
              </a:rPr>
              <a:t>объектов</a:t>
            </a:r>
            <a:endParaRPr lang="uk-UA" sz="3600" b="1" dirty="0">
              <a:ea typeface="+mj-ea"/>
              <a:cs typeface="+mj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99456" y="1147513"/>
            <a:ext cx="97210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У объекта может быть объект-предок, в </a:t>
            </a:r>
            <a:r>
              <a:rPr lang="en-US" sz="2400" b="1" dirty="0"/>
              <a:t>JavaScript</a:t>
            </a:r>
            <a:r>
              <a:rPr lang="en-US" sz="2400" dirty="0"/>
              <a:t> </a:t>
            </a:r>
            <a:r>
              <a:rPr lang="ru-RU" sz="2400" dirty="0"/>
              <a:t>его называют </a:t>
            </a:r>
            <a:r>
              <a:rPr lang="ru-RU" sz="2400" b="1" dirty="0"/>
              <a:t>прототипом</a:t>
            </a:r>
            <a:r>
              <a:rPr lang="ru-RU" sz="2400" dirty="0"/>
              <a:t>. Если требуемое свойство (или метод) не найден в объекте, то оно ищется у </a:t>
            </a:r>
            <a:r>
              <a:rPr lang="ru-RU" sz="2400" b="1" dirty="0"/>
              <a:t>прототипа</a:t>
            </a:r>
            <a:r>
              <a:rPr lang="ru-RU" sz="2400" dirty="0"/>
              <a:t>.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1199456" y="3925739"/>
            <a:ext cx="97210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solidFill>
                  <a:srgbClr val="333333"/>
                </a:solidFill>
              </a:rPr>
              <a:t>Благодаря </a:t>
            </a:r>
            <a:r>
              <a:rPr lang="ru-RU" sz="2400" b="1" dirty="0">
                <a:solidFill>
                  <a:srgbClr val="333333"/>
                </a:solidFill>
              </a:rPr>
              <a:t>прототипам</a:t>
            </a:r>
            <a:r>
              <a:rPr lang="ru-RU" sz="2400" dirty="0">
                <a:solidFill>
                  <a:srgbClr val="333333"/>
                </a:solidFill>
              </a:rPr>
              <a:t> в </a:t>
            </a:r>
            <a:r>
              <a:rPr lang="ru-RU" sz="2400" b="1" dirty="0" err="1">
                <a:solidFill>
                  <a:srgbClr val="333333"/>
                </a:solidFill>
              </a:rPr>
              <a:t>JavaScript</a:t>
            </a:r>
            <a:r>
              <a:rPr lang="ru-RU" sz="2400" dirty="0">
                <a:solidFill>
                  <a:srgbClr val="333333"/>
                </a:solidFill>
              </a:rPr>
              <a:t> можно организовать объекты в «</a:t>
            </a:r>
            <a:r>
              <a:rPr lang="ru-RU" sz="2400" b="1" dirty="0">
                <a:solidFill>
                  <a:srgbClr val="333333"/>
                </a:solidFill>
              </a:rPr>
              <a:t>цепочки</a:t>
            </a:r>
            <a:r>
              <a:rPr lang="ru-RU" sz="2400" dirty="0">
                <a:solidFill>
                  <a:srgbClr val="333333"/>
                </a:solidFill>
              </a:rPr>
              <a:t>» так, чтобы свойство, не найденное в одном объекте, автоматически искалось бы в другом (родительском).</a:t>
            </a:r>
            <a:endParaRPr lang="uk-UA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11759" y="6135687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2"/>
              </a:rPr>
              <a:t>https://uk.javascript.info/prototype-inheritance</a:t>
            </a:r>
            <a:endParaRPr lang="uk-UA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775520" y="5298186"/>
            <a:ext cx="856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/>
              <a:t>Подробнее о прототипах мы поговорим в контексте «Объектно-ориентированного программирования» в </a:t>
            </a:r>
            <a:r>
              <a:rPr lang="en-US" i="1" dirty="0"/>
              <a:t>JavaScript.</a:t>
            </a:r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8421013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5</a:t>
            </a:r>
            <a:r>
              <a:rPr lang="en-US" sz="6000" b="1" dirty="0"/>
              <a:t>. </a:t>
            </a:r>
            <a:r>
              <a:rPr lang="ru-RU" sz="6000" b="1" dirty="0"/>
              <a:t>Циклы в </a:t>
            </a:r>
            <a:r>
              <a:rPr lang="en-US" sz="6000" b="1" dirty="0"/>
              <a:t>JavaScript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41101400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256241" y="332656"/>
            <a:ext cx="39357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Циклы в </a:t>
            </a:r>
            <a:r>
              <a:rPr lang="en-US" sz="2800" b="1" dirty="0"/>
              <a:t>JavaScript</a:t>
            </a:r>
            <a:r>
              <a:rPr lang="ru-RU" sz="2800" b="1" dirty="0"/>
              <a:t> </a:t>
            </a: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8256240" cy="68667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8544272" y="1305541"/>
            <a:ext cx="338437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JavaScrip</a:t>
            </a:r>
            <a:r>
              <a:rPr lang="en-US" sz="2000" dirty="0"/>
              <a:t>t </a:t>
            </a:r>
            <a:r>
              <a:rPr lang="ru-RU" sz="2000" dirty="0"/>
              <a:t>содержит большой набор из 5 циклов (в классическом понимании цикла как средства повторения фрагмента кода) и десяток «цикло-подобных» конструкций. Циклы в </a:t>
            </a:r>
            <a:r>
              <a:rPr lang="en-US" sz="2000" b="1" dirty="0"/>
              <a:t>JavaScript</a:t>
            </a:r>
            <a:r>
              <a:rPr lang="en-US" sz="2000" dirty="0"/>
              <a:t> </a:t>
            </a:r>
            <a:r>
              <a:rPr lang="ru-RU" sz="2000" dirty="0"/>
              <a:t>ориентированы на широкий спектр задач: циклы по условию (на входе и на выходе), цикл со счётчиком, циклы для перебора ключей и значений в структурах данных.</a:t>
            </a:r>
          </a:p>
        </p:txBody>
      </p:sp>
    </p:spTree>
    <p:extLst>
      <p:ext uri="{BB962C8B-B14F-4D97-AF65-F5344CB8AC3E}">
        <p14:creationId xmlns:p14="http://schemas.microsoft.com/office/powerpoint/2010/main" val="1279747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7200" b="1" dirty="0"/>
              <a:t>1</a:t>
            </a:r>
            <a:r>
              <a:rPr lang="ru-RU" sz="7200" b="1" dirty="0"/>
              <a:t>. Коллекции </a:t>
            </a:r>
          </a:p>
          <a:p>
            <a:pPr algn="ctr"/>
            <a:r>
              <a:rPr lang="ru-RU" sz="7200" b="1" dirty="0"/>
              <a:t>(структуры данных)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154375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20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60648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Сортировка данных (массивов)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1847528" y="1053897"/>
            <a:ext cx="90010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2200" dirty="0"/>
              <a:t>Когда необходимо внести изменения в существующий набор данных.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2844304" y="5373216"/>
            <a:ext cx="678008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2200" dirty="0"/>
              <a:t>Классический алгоритм «</a:t>
            </a:r>
            <a:r>
              <a:rPr lang="ru-RU" sz="2200" b="1" dirty="0"/>
              <a:t>пузырьковой</a:t>
            </a:r>
            <a:r>
              <a:rPr lang="ru-RU" sz="2200" dirty="0"/>
              <a:t>» сортировки.</a:t>
            </a:r>
          </a:p>
        </p:txBody>
      </p:sp>
      <p:pic>
        <p:nvPicPr>
          <p:cNvPr id="1026" name="Picture 2" descr="http://dl4.joxi.net/drive/2018/03/08/0018/1034/1209354/54/4dabb3a1b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304" y="1700809"/>
            <a:ext cx="6780089" cy="3469051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0" y="5761839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 о алгоритмах сортировки: </a:t>
            </a:r>
            <a:br>
              <a:rPr lang="ru-RU" sz="2400" b="1" dirty="0"/>
            </a:br>
            <a:r>
              <a:rPr lang="en-US" sz="2400" b="1" dirty="0">
                <a:hlinkClick r:id="rId3"/>
              </a:rPr>
              <a:t>https://uk.wikipedia.org/wiki/</a:t>
            </a:r>
            <a:r>
              <a:rPr lang="ru-RU" sz="2400" b="1" dirty="0" err="1">
                <a:hlinkClick r:id="rId3"/>
              </a:rPr>
              <a:t>Алгоритм_сортування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0232680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6</a:t>
            </a:r>
            <a:r>
              <a:rPr lang="en-US" sz="6000" b="1" dirty="0"/>
              <a:t>. </a:t>
            </a:r>
            <a:r>
              <a:rPr lang="ru-RU" sz="6000" b="1" dirty="0"/>
              <a:t>Сложность алгоритма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21906482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6" r="17242"/>
          <a:stretch/>
        </p:blipFill>
        <p:spPr>
          <a:xfrm>
            <a:off x="191344" y="0"/>
            <a:ext cx="6912768" cy="671207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032104" y="1968672"/>
            <a:ext cx="407977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Зависимость времени выполнения (а по сути </a:t>
            </a:r>
            <a:r>
              <a:rPr lang="ru-RU" sz="2800" b="1" dirty="0"/>
              <a:t>количества операций</a:t>
            </a:r>
            <a:r>
              <a:rPr lang="ru-RU" sz="2800" dirty="0"/>
              <a:t>) от количества обрабатываемых данных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7032104" y="764704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800" b="1" dirty="0"/>
              <a:t>Оценка сложности алгоритма </a:t>
            </a:r>
          </a:p>
          <a:p>
            <a:r>
              <a:rPr lang="ru-RU" sz="2800" b="1" dirty="0"/>
              <a:t>(концепция </a:t>
            </a:r>
            <a:r>
              <a:rPr lang="ru-RU" sz="2800" b="1" dirty="0" err="1">
                <a:solidFill>
                  <a:srgbClr val="00B050"/>
                </a:solidFill>
              </a:rPr>
              <a:t>Big</a:t>
            </a:r>
            <a:r>
              <a:rPr lang="ru-RU" sz="2800" b="1" dirty="0">
                <a:solidFill>
                  <a:srgbClr val="00B050"/>
                </a:solidFill>
              </a:rPr>
              <a:t> O</a:t>
            </a:r>
            <a:r>
              <a:rPr lang="ru-RU" sz="2800" b="1" dirty="0"/>
              <a:t>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128792" y="5158446"/>
            <a:ext cx="49438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/>
              <a:t>Подробнее:</a:t>
            </a:r>
            <a:r>
              <a:rPr lang="en-US" sz="2800" b="1" dirty="0"/>
              <a:t> </a:t>
            </a:r>
            <a:endParaRPr lang="ru-RU" sz="2800" b="1" dirty="0"/>
          </a:p>
          <a:p>
            <a:r>
              <a:rPr lang="en-US" sz="1600" b="1" dirty="0">
                <a:hlinkClick r:id="rId3"/>
              </a:rPr>
              <a:t>https://www.youtube.com/watch?v=ZRdOb4yR0kk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9021267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>
                <a:solidFill>
                  <a:schemeClr val="bg1"/>
                </a:solidFill>
              </a:rPr>
              <a:t>7</a:t>
            </a:r>
            <a:r>
              <a:rPr lang="en-US" sz="6000" b="1" dirty="0">
                <a:solidFill>
                  <a:schemeClr val="bg1"/>
                </a:solidFill>
              </a:rPr>
              <a:t>.</a:t>
            </a:r>
            <a:r>
              <a:rPr lang="en-US" sz="6000" b="1" dirty="0">
                <a:solidFill>
                  <a:srgbClr val="FFFF00"/>
                </a:solidFill>
              </a:rPr>
              <a:t> JSON</a:t>
            </a:r>
            <a:r>
              <a:rPr lang="en-US" sz="6000" b="1" dirty="0"/>
              <a:t> </a:t>
            </a:r>
          </a:p>
          <a:p>
            <a:pPr algn="ctr"/>
            <a:r>
              <a:rPr lang="en-US" sz="6000" b="1" dirty="0"/>
              <a:t>(</a:t>
            </a:r>
            <a:r>
              <a:rPr lang="en-US" sz="6000" b="1" dirty="0">
                <a:solidFill>
                  <a:srgbClr val="FFFF00"/>
                </a:solidFill>
              </a:rPr>
              <a:t>J</a:t>
            </a:r>
            <a:r>
              <a:rPr lang="en-US" sz="6000" b="1" dirty="0"/>
              <a:t>ava</a:t>
            </a:r>
            <a:r>
              <a:rPr lang="en-US" sz="6000" b="1" dirty="0">
                <a:solidFill>
                  <a:srgbClr val="FFFF00"/>
                </a:solidFill>
              </a:rPr>
              <a:t>S</a:t>
            </a:r>
            <a:r>
              <a:rPr lang="en-US" sz="6000" b="1" dirty="0"/>
              <a:t>cript </a:t>
            </a:r>
            <a:r>
              <a:rPr lang="en-US" sz="6000" b="1" dirty="0">
                <a:solidFill>
                  <a:srgbClr val="FFFF00"/>
                </a:solidFill>
              </a:rPr>
              <a:t>O</a:t>
            </a:r>
            <a:r>
              <a:rPr lang="en-US" sz="6000" b="1" dirty="0"/>
              <a:t>bject </a:t>
            </a:r>
            <a:r>
              <a:rPr lang="en-US" sz="6000" b="1" dirty="0">
                <a:solidFill>
                  <a:srgbClr val="FFFF00"/>
                </a:solidFill>
              </a:rPr>
              <a:t>N</a:t>
            </a:r>
            <a:r>
              <a:rPr lang="en-US" sz="6000" b="1" dirty="0"/>
              <a:t>otation)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17389857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93583"/>
            <a:ext cx="12192000" cy="710952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00B050"/>
                </a:solidFill>
                <a:latin typeface="+mn-lt"/>
              </a:rPr>
              <a:t>JSON</a:t>
            </a:r>
            <a:r>
              <a:rPr lang="ru-RU" sz="3600" b="1" dirty="0">
                <a:latin typeface="+mn-lt"/>
              </a:rPr>
              <a:t> (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J</a:t>
            </a:r>
            <a:r>
              <a:rPr lang="en-US" sz="3600" b="1" dirty="0">
                <a:latin typeface="+mn-lt"/>
              </a:rPr>
              <a:t>ava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S</a:t>
            </a:r>
            <a:r>
              <a:rPr lang="en-US" sz="3600" b="1" dirty="0">
                <a:latin typeface="+mn-lt"/>
              </a:rPr>
              <a:t>cript 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O</a:t>
            </a:r>
            <a:r>
              <a:rPr lang="en-US" sz="3600" b="1" dirty="0">
                <a:latin typeface="+mn-lt"/>
              </a:rPr>
              <a:t>bject 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N</a:t>
            </a:r>
            <a:r>
              <a:rPr lang="en-US" sz="3600" b="1" dirty="0">
                <a:latin typeface="+mn-lt"/>
              </a:rPr>
              <a:t>otation)</a:t>
            </a:r>
            <a:endParaRPr lang="ru-RU" sz="3600" b="1" dirty="0">
              <a:latin typeface="+mn-lt"/>
            </a:endParaRP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27448" y="1117193"/>
            <a:ext cx="10331326" cy="101566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2000" b="1" dirty="0"/>
              <a:t>JSON</a:t>
            </a:r>
            <a:r>
              <a:rPr lang="ru-RU" sz="2000" dirty="0"/>
              <a:t> -</a:t>
            </a:r>
            <a:r>
              <a:rPr lang="en-US" sz="2000" dirty="0"/>
              <a:t> </a:t>
            </a:r>
            <a:r>
              <a:rPr lang="ru-RU" sz="2000" dirty="0"/>
              <a:t>текстовый формат обмена данными, удобный для чтения и написания как человеком, так и компьютером. Основан на синтаксисе (правилах записи) массивов в </a:t>
            </a:r>
            <a:r>
              <a:rPr lang="ru-RU" sz="2000" b="1" dirty="0" err="1"/>
              <a:t>JavaScript</a:t>
            </a:r>
            <a:r>
              <a:rPr lang="ru-RU" sz="2000" dirty="0"/>
              <a:t>. Формат поддерживается практически во всех современных языках программирования.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22067" y="4633972"/>
            <a:ext cx="12192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hlinkClick r:id="rId2"/>
              </a:rPr>
              <a:t>http://www.json.org/json-ru.html</a:t>
            </a:r>
            <a:endParaRPr lang="ru-RU" sz="28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5436" y="2276872"/>
            <a:ext cx="6601127" cy="24313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27448" y="5241974"/>
            <a:ext cx="102971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Для работы с форматом </a:t>
            </a:r>
            <a:r>
              <a:rPr lang="en-US" b="1" dirty="0"/>
              <a:t>JSON</a:t>
            </a:r>
            <a:r>
              <a:rPr lang="en-US" dirty="0"/>
              <a:t> </a:t>
            </a:r>
            <a:r>
              <a:rPr lang="ru-RU" dirty="0"/>
              <a:t>у нас есть два методы: </a:t>
            </a:r>
            <a:r>
              <a:rPr lang="en-US" b="1" dirty="0" err="1"/>
              <a:t>JSON.stringify</a:t>
            </a:r>
            <a:r>
              <a:rPr lang="en-US" b="1" dirty="0"/>
              <a:t>(</a:t>
            </a:r>
            <a:r>
              <a:rPr lang="en-US" i="1" dirty="0"/>
              <a:t>data</a:t>
            </a:r>
            <a:r>
              <a:rPr lang="en-US" b="1" dirty="0"/>
              <a:t>)</a:t>
            </a:r>
            <a:r>
              <a:rPr lang="en-US" dirty="0"/>
              <a:t> </a:t>
            </a:r>
            <a:r>
              <a:rPr lang="ru-RU" dirty="0"/>
              <a:t>– который преобразует структуру данных в строковое представление, и метод </a:t>
            </a:r>
            <a:r>
              <a:rPr lang="en-US" b="1" dirty="0" err="1"/>
              <a:t>JSON.parse</a:t>
            </a:r>
            <a:r>
              <a:rPr lang="en-US" b="1" dirty="0"/>
              <a:t>(</a:t>
            </a:r>
            <a:r>
              <a:rPr lang="en-US" i="1" dirty="0" err="1"/>
              <a:t>str</a:t>
            </a:r>
            <a:r>
              <a:rPr lang="en-US" b="1" dirty="0"/>
              <a:t>)</a:t>
            </a:r>
            <a:r>
              <a:rPr lang="en-US" dirty="0"/>
              <a:t> </a:t>
            </a:r>
            <a:r>
              <a:rPr lang="ru-RU" dirty="0"/>
              <a:t>который делает обратное действие. 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61222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4"/>
              </a:rPr>
              <a:t>https://uk.javascript.info/json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1308698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93583"/>
            <a:ext cx="12192000" cy="710952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err="1">
                <a:solidFill>
                  <a:srgbClr val="00B050"/>
                </a:solidFill>
                <a:latin typeface="+mn-lt"/>
              </a:rPr>
              <a:t>WebAPI</a:t>
            </a:r>
            <a:r>
              <a:rPr lang="en-US" sz="3200" b="1" dirty="0">
                <a:latin typeface="+mn-lt"/>
              </a:rPr>
              <a:t> </a:t>
            </a:r>
            <a:r>
              <a:rPr lang="ru-RU" sz="3200" b="1" dirty="0">
                <a:latin typeface="+mn-lt"/>
              </a:rPr>
              <a:t>построенные на обмене данными в формате </a:t>
            </a:r>
            <a:r>
              <a:rPr lang="en-US" sz="3200" b="1" dirty="0">
                <a:solidFill>
                  <a:srgbClr val="00B050"/>
                </a:solidFill>
                <a:latin typeface="+mn-lt"/>
              </a:rPr>
              <a:t>JSON</a:t>
            </a:r>
            <a:endParaRPr lang="ru-RU" sz="3200" b="1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911424" y="1484784"/>
            <a:ext cx="9433048" cy="138499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ru-RU" sz="2800" dirty="0"/>
              <a:t>Разработчикам доступно огромное количество сервисов которые предоставляющие доступ к данным в формате </a:t>
            </a:r>
            <a:r>
              <a:rPr lang="it-IT" sz="2800" b="1" dirty="0"/>
              <a:t>JSON</a:t>
            </a:r>
            <a:r>
              <a:rPr lang="it-IT" sz="2800" dirty="0"/>
              <a:t>. </a:t>
            </a:r>
            <a:r>
              <a:rPr lang="ru-RU" sz="2800" dirty="0"/>
              <a:t>Такого рода сервисы носят название </a:t>
            </a:r>
            <a:r>
              <a:rPr lang="it-IT" sz="2800" b="1" dirty="0"/>
              <a:t>WebAPI</a:t>
            </a:r>
            <a:r>
              <a:rPr lang="it-IT" sz="2800" dirty="0"/>
              <a:t>.</a:t>
            </a:r>
            <a:endParaRPr lang="ru-RU" sz="28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0" y="5293459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accent6">
                    <a:lumMod val="75000"/>
                  </a:schemeClr>
                </a:solidFill>
                <a:hlinkClick r:id="rId2"/>
              </a:rPr>
              <a:t>https://api.privatbank.ua/</a:t>
            </a:r>
            <a:endParaRPr lang="uk-UA" sz="4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996" y="3390973"/>
            <a:ext cx="8387110" cy="1257730"/>
          </a:xfrm>
          <a:prstGeom prst="rect">
            <a:avLst/>
          </a:prstGeom>
          <a:ln w="19050">
            <a:solidFill>
              <a:schemeClr val="bg1">
                <a:lumMod val="8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30" name="Picture 6" descr="Ð ÐµÐ·ÑÐ»ÑÑÐ°Ñ Ð¿Ð¾ÑÑÐºÑ Ð·Ð¾Ð±ÑÐ°Ð¶ÐµÐ½Ñ Ð·Ð° Ð·Ð°Ð¿Ð¸ÑÐ¾Ð¼ &quot;privatbank logo&quot;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3390973"/>
            <a:ext cx="1872208" cy="1262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13896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8. Немного практики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24288789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43472" y="2551837"/>
            <a:ext cx="95050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/>
              <a:t>Задача: </a:t>
            </a:r>
            <a:r>
              <a:rPr lang="ru-RU" sz="3600" dirty="0"/>
              <a:t>Вводится дата</a:t>
            </a:r>
            <a:r>
              <a:rPr lang="en-US" sz="3600" dirty="0"/>
              <a:t> </a:t>
            </a:r>
            <a:r>
              <a:rPr lang="ru-RU" sz="3600" dirty="0"/>
              <a:t>в формате </a:t>
            </a:r>
            <a:r>
              <a:rPr lang="it-IT" sz="3600" dirty="0"/>
              <a:t>‘</a:t>
            </a:r>
            <a:r>
              <a:rPr lang="it-IT" sz="3600" b="1" dirty="0">
                <a:solidFill>
                  <a:srgbClr val="00B050"/>
                </a:solidFill>
              </a:rPr>
              <a:t>YYYY-MM-DD</a:t>
            </a:r>
            <a:r>
              <a:rPr lang="it-IT" sz="3600" dirty="0"/>
              <a:t>’</a:t>
            </a:r>
            <a:r>
              <a:rPr lang="uk-UA" sz="3600" dirty="0"/>
              <a:t> (</a:t>
            </a:r>
            <a:r>
              <a:rPr lang="ru-RU" sz="3600" dirty="0"/>
              <a:t>например</a:t>
            </a:r>
            <a:r>
              <a:rPr lang="uk-UA" sz="3600" dirty="0"/>
              <a:t> </a:t>
            </a:r>
            <a:r>
              <a:rPr lang="en-US" sz="3600" dirty="0"/>
              <a:t>‘</a:t>
            </a:r>
            <a:r>
              <a:rPr lang="uk-UA" sz="3600" b="1" dirty="0">
                <a:solidFill>
                  <a:srgbClr val="0070C0"/>
                </a:solidFill>
              </a:rPr>
              <a:t>2019-05-20</a:t>
            </a:r>
            <a:r>
              <a:rPr lang="en-US" sz="3600" dirty="0"/>
              <a:t>’</a:t>
            </a:r>
            <a:r>
              <a:rPr lang="uk-UA" sz="3600" dirty="0"/>
              <a:t>)</a:t>
            </a:r>
            <a:r>
              <a:rPr lang="it-IT" sz="3600" dirty="0"/>
              <a:t> </a:t>
            </a:r>
            <a:r>
              <a:rPr lang="ru-RU" sz="3600" dirty="0"/>
              <a:t> необходимо преобразовать её в формат</a:t>
            </a:r>
            <a:r>
              <a:rPr lang="it-IT" sz="3600" dirty="0"/>
              <a:t> ‘</a:t>
            </a:r>
            <a:r>
              <a:rPr lang="it-IT" sz="3600" b="1" dirty="0">
                <a:solidFill>
                  <a:srgbClr val="0070C0"/>
                </a:solidFill>
              </a:rPr>
              <a:t>20 </a:t>
            </a:r>
            <a:r>
              <a:rPr lang="ru-RU" sz="3600" b="1" dirty="0" err="1">
                <a:solidFill>
                  <a:srgbClr val="0070C0"/>
                </a:solidFill>
              </a:rPr>
              <a:t>травня</a:t>
            </a:r>
            <a:r>
              <a:rPr lang="ru-RU" sz="3600" b="1" dirty="0">
                <a:solidFill>
                  <a:srgbClr val="0070C0"/>
                </a:solidFill>
              </a:rPr>
              <a:t> 2019 р.</a:t>
            </a:r>
            <a:r>
              <a:rPr lang="en-US" sz="3600" dirty="0"/>
              <a:t>’</a:t>
            </a:r>
            <a:r>
              <a:rPr lang="ru-RU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097209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На следующем занятии…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4336167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317919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/>
              <a:t>На следующем занятии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0BEF5F-3DA3-18FF-D520-6B7996E15644}"/>
              </a:ext>
            </a:extLst>
          </p:cNvPr>
          <p:cNvSpPr txBox="1"/>
          <p:nvPr/>
        </p:nvSpPr>
        <p:spPr>
          <a:xfrm>
            <a:off x="0" y="5672634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Детально о функциях в </a:t>
            </a:r>
            <a:r>
              <a:rPr lang="en-US" sz="3600" b="1" dirty="0"/>
              <a:t>JavaScript</a:t>
            </a:r>
            <a:endParaRPr lang="ru-RU" sz="3600" b="1" dirty="0"/>
          </a:p>
        </p:txBody>
      </p:sp>
      <p:pic>
        <p:nvPicPr>
          <p:cNvPr id="1026" name="Picture 2" descr="Working of JavaScript function">
            <a:extLst>
              <a:ext uri="{FF2B5EF4-FFF2-40B4-BE49-F238E27FC236}">
                <a16:creationId xmlns:a16="http://schemas.microsoft.com/office/drawing/2014/main" id="{0865F092-9CDB-65B4-4F1F-B80082C12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988" y="1012273"/>
            <a:ext cx="10530023" cy="4833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6639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05358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5591944" y="1427464"/>
            <a:ext cx="626469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/>
              <a:t>Коллекциями</a:t>
            </a:r>
            <a:r>
              <a:rPr lang="ru-RU" sz="2800" dirty="0"/>
              <a:t> в языках программирования называют </a:t>
            </a:r>
            <a:r>
              <a:rPr lang="ru-RU" sz="2800" b="1" dirty="0"/>
              <a:t>структуры данных </a:t>
            </a:r>
            <a:r>
              <a:rPr lang="ru-RU" sz="2800" dirty="0"/>
              <a:t>предназначенные для </a:t>
            </a:r>
            <a:r>
              <a:rPr lang="ru-RU" sz="2800" b="1" dirty="0"/>
              <a:t>хранения множества значений</a:t>
            </a:r>
            <a:r>
              <a:rPr lang="ru-RU" sz="2800" dirty="0"/>
              <a:t>. Коллекции</a:t>
            </a:r>
            <a:r>
              <a:rPr lang="en-US" sz="2800" dirty="0"/>
              <a:t> </a:t>
            </a:r>
            <a:r>
              <a:rPr lang="ru-RU" sz="2800" dirty="0"/>
              <a:t>в </a:t>
            </a:r>
            <a:r>
              <a:rPr lang="it-IT" sz="2800" b="1" dirty="0"/>
              <a:t>JavaScript</a:t>
            </a:r>
            <a:r>
              <a:rPr lang="ru-RU" sz="2800" dirty="0"/>
              <a:t> можно разделить на те которые хранят пары </a:t>
            </a:r>
            <a:r>
              <a:rPr lang="ru-RU" sz="2800" b="1" dirty="0">
                <a:solidFill>
                  <a:srgbClr val="FF0000"/>
                </a:solidFill>
              </a:rPr>
              <a:t>ключ </a:t>
            </a:r>
            <a:r>
              <a:rPr lang="en-US" sz="2800" b="1" dirty="0">
                <a:solidFill>
                  <a:srgbClr val="FF0000"/>
                </a:solidFill>
              </a:rPr>
              <a:t>=&gt;</a:t>
            </a:r>
            <a:r>
              <a:rPr lang="ru-RU" sz="2800" b="1" dirty="0">
                <a:solidFill>
                  <a:srgbClr val="FF0000"/>
                </a:solidFill>
              </a:rPr>
              <a:t> значение </a:t>
            </a:r>
            <a:r>
              <a:rPr lang="ru-RU" sz="2800" dirty="0">
                <a:solidFill>
                  <a:srgbClr val="FF0000"/>
                </a:solidFill>
              </a:rPr>
              <a:t> </a:t>
            </a:r>
            <a:r>
              <a:rPr lang="ru-RU" sz="2800" dirty="0"/>
              <a:t>(массив </a:t>
            </a:r>
            <a:r>
              <a:rPr lang="en-US" sz="2800" b="1" dirty="0">
                <a:solidFill>
                  <a:srgbClr val="00B050"/>
                </a:solidFill>
              </a:rPr>
              <a:t>Array</a:t>
            </a:r>
            <a:r>
              <a:rPr lang="ru-RU" sz="2800" dirty="0"/>
              <a:t>, ассоциативные массивы </a:t>
            </a:r>
            <a:r>
              <a:rPr lang="en-US" sz="2800" b="1" dirty="0">
                <a:solidFill>
                  <a:srgbClr val="0070C0"/>
                </a:solidFill>
              </a:rPr>
              <a:t>Object</a:t>
            </a:r>
            <a:r>
              <a:rPr lang="ru-RU" sz="2800" dirty="0"/>
              <a:t> и</a:t>
            </a:r>
            <a:r>
              <a:rPr lang="en-US" sz="2800" dirty="0"/>
              <a:t> 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Map</a:t>
            </a:r>
            <a:r>
              <a:rPr lang="ru-RU" sz="2800" dirty="0"/>
              <a:t>)</a:t>
            </a:r>
            <a:r>
              <a:rPr lang="en-US" sz="2800" dirty="0"/>
              <a:t> </a:t>
            </a:r>
            <a:r>
              <a:rPr lang="ru-RU" sz="2800" dirty="0"/>
              <a:t>и просто хранящие значения</a:t>
            </a:r>
            <a:r>
              <a:rPr lang="en-US" sz="2800" dirty="0"/>
              <a:t> </a:t>
            </a:r>
            <a:r>
              <a:rPr lang="ru-RU" sz="2800" dirty="0"/>
              <a:t>без индексации (множество – </a:t>
            </a:r>
            <a:r>
              <a:rPr lang="en-US" sz="2800" b="1" dirty="0">
                <a:solidFill>
                  <a:srgbClr val="7030A0"/>
                </a:solidFill>
              </a:rPr>
              <a:t>Set</a:t>
            </a:r>
            <a:r>
              <a:rPr lang="ru-RU" sz="2800" dirty="0"/>
              <a:t>).</a:t>
            </a:r>
          </a:p>
        </p:txBody>
      </p:sp>
      <p:pic>
        <p:nvPicPr>
          <p:cNvPr id="1026" name="Picture 2" descr="https://us.123rf.com/450wm/pzaxe/pzaxe1010/pzaxe101000076/8030697-small-wooden-box-with-cells-isolated-on-a-white-background.jpg?ver=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60" y="1642762"/>
            <a:ext cx="5140353" cy="3769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3ED6394-150C-44F8-A81D-D2C3A8977496}"/>
              </a:ext>
            </a:extLst>
          </p:cNvPr>
          <p:cNvSpPr txBox="1"/>
          <p:nvPr/>
        </p:nvSpPr>
        <p:spPr>
          <a:xfrm>
            <a:off x="-9500" y="371552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/>
              <a:t>Коллекции (структуры данных)</a:t>
            </a:r>
            <a:endParaRPr lang="ru-RU" sz="2000" b="1" dirty="0"/>
          </a:p>
        </p:txBody>
      </p:sp>
    </p:spTree>
    <p:extLst>
      <p:ext uri="{BB962C8B-B14F-4D97-AF65-F5344CB8AC3E}">
        <p14:creationId xmlns:p14="http://schemas.microsoft.com/office/powerpoint/2010/main" val="15760295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>
                <a:solidFill>
                  <a:srgbClr val="FFC000"/>
                </a:solidFill>
              </a:rPr>
              <a:t>Домашнее задание </a:t>
            </a:r>
          </a:p>
          <a:p>
            <a:pPr algn="ctr"/>
            <a:r>
              <a:rPr lang="ru-RU" sz="6000" b="1" dirty="0"/>
              <a:t>/сделать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10051164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36"/>
          <p:cNvSpPr txBox="1">
            <a:spLocks/>
          </p:cNvSpPr>
          <p:nvPr/>
        </p:nvSpPr>
        <p:spPr>
          <a:xfrm>
            <a:off x="11214029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Заголовок 20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96752"/>
          </a:xfrm>
        </p:spPr>
        <p:txBody>
          <a:bodyPr>
            <a:noAutofit/>
          </a:bodyPr>
          <a:lstStyle/>
          <a:p>
            <a:pPr algn="ctr"/>
            <a:r>
              <a:rPr lang="ru-RU" sz="4000" b="1" dirty="0">
                <a:latin typeface="+mn-lt"/>
              </a:rPr>
              <a:t>Домашнее задание</a:t>
            </a:r>
            <a:r>
              <a:rPr lang="en-US" sz="4000" b="1" dirty="0">
                <a:latin typeface="+mn-lt"/>
              </a:rPr>
              <a:t> </a:t>
            </a:r>
            <a:r>
              <a:rPr lang="en-US" sz="4000" b="1" dirty="0">
                <a:solidFill>
                  <a:srgbClr val="00B050"/>
                </a:solidFill>
                <a:latin typeface="+mn-lt"/>
              </a:rPr>
              <a:t>#B.1</a:t>
            </a:r>
            <a:endParaRPr lang="uk-UA" sz="4000" b="1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591943" y="1148546"/>
            <a:ext cx="6264697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/>
              <a:t>«Азбука пилотов» (или официально </a:t>
            </a:r>
            <a:r>
              <a:rPr lang="ru-RU" sz="2000" b="1" dirty="0"/>
              <a:t>фонетический алфавит </a:t>
            </a:r>
            <a:r>
              <a:rPr lang="en-US" sz="2000" b="1" dirty="0"/>
              <a:t>ICAO</a:t>
            </a:r>
            <a:r>
              <a:rPr lang="ru-RU" sz="2000" dirty="0"/>
              <a:t>) - стандартизированный способ прочтения букв алфавита английского языка в авиации. Каждая буква кодируется словом, которое при плохой связи позволяет с высокой вероятностью распознать букву которая передаётся. Ваша задача, написать скрипт, который будет переводить буквенно-цифровую комбинацию в набор слов из «азбуки пилотов». </a:t>
            </a:r>
          </a:p>
          <a:p>
            <a:endParaRPr lang="ru-RU" sz="2000" dirty="0"/>
          </a:p>
          <a:p>
            <a:r>
              <a:rPr lang="ru-RU" sz="2000" b="1" dirty="0"/>
              <a:t>Например:</a:t>
            </a:r>
            <a:r>
              <a:rPr lang="ru-RU" sz="2000" dirty="0"/>
              <a:t> пользователь вводит комбинацию буквенно-цифровую, (буквы </a:t>
            </a:r>
            <a:r>
              <a:rPr lang="ru-RU" sz="2000" b="1" dirty="0"/>
              <a:t>только латинские</a:t>
            </a:r>
            <a:r>
              <a:rPr lang="ru-RU" sz="2000" dirty="0"/>
              <a:t>) (</a:t>
            </a:r>
            <a:r>
              <a:rPr lang="ru-RU" sz="2000" b="1" dirty="0"/>
              <a:t>например</a:t>
            </a:r>
            <a:r>
              <a:rPr lang="ru-RU" sz="2000" dirty="0"/>
              <a:t>: </a:t>
            </a:r>
            <a:r>
              <a:rPr lang="en-US" sz="2000" b="1" dirty="0">
                <a:solidFill>
                  <a:srgbClr val="0070C0"/>
                </a:solidFill>
              </a:rPr>
              <a:t>KL138</a:t>
            </a:r>
            <a:r>
              <a:rPr lang="ru-RU" sz="2000" b="1" dirty="0">
                <a:solidFill>
                  <a:srgbClr val="0070C0"/>
                </a:solidFill>
              </a:rPr>
              <a:t>6</a:t>
            </a:r>
            <a:r>
              <a:rPr lang="ru-RU" sz="2000" dirty="0"/>
              <a:t>),</a:t>
            </a:r>
            <a:r>
              <a:rPr lang="en-US" sz="2000" b="1" dirty="0"/>
              <a:t> </a:t>
            </a:r>
            <a:r>
              <a:rPr lang="ru-RU" sz="2000" dirty="0"/>
              <a:t>а скрипт выдает «расшифровку» в </a:t>
            </a:r>
            <a:r>
              <a:rPr lang="ru-RU" sz="2000" b="1" dirty="0">
                <a:solidFill>
                  <a:srgbClr val="C00000"/>
                </a:solidFill>
              </a:rPr>
              <a:t>соответствии</a:t>
            </a:r>
            <a:r>
              <a:rPr lang="ru-RU" sz="2000" dirty="0">
                <a:solidFill>
                  <a:srgbClr val="C00000"/>
                </a:solidFill>
              </a:rPr>
              <a:t> </a:t>
            </a:r>
            <a:r>
              <a:rPr lang="ru-RU" sz="2000" b="1" dirty="0">
                <a:solidFill>
                  <a:srgbClr val="C00000"/>
                </a:solidFill>
              </a:rPr>
              <a:t>с</a:t>
            </a:r>
            <a:r>
              <a:rPr lang="ru-RU" sz="2000" dirty="0">
                <a:solidFill>
                  <a:srgbClr val="C00000"/>
                </a:solidFill>
              </a:rPr>
              <a:t> </a:t>
            </a:r>
            <a:r>
              <a:rPr lang="ru-RU" sz="2000" b="1" dirty="0">
                <a:solidFill>
                  <a:srgbClr val="C00000"/>
                </a:solidFill>
              </a:rPr>
              <a:t>алфавитом</a:t>
            </a:r>
            <a:r>
              <a:rPr lang="en-US" sz="2000" b="1" dirty="0">
                <a:solidFill>
                  <a:srgbClr val="C00000"/>
                </a:solidFill>
              </a:rPr>
              <a:t> ICAO</a:t>
            </a:r>
            <a:r>
              <a:rPr lang="ru-RU" sz="2000" dirty="0">
                <a:solidFill>
                  <a:srgbClr val="C00000"/>
                </a:solidFill>
              </a:rPr>
              <a:t> </a:t>
            </a:r>
            <a:r>
              <a:rPr lang="ru-RU" sz="2000" dirty="0"/>
              <a:t>(</a:t>
            </a:r>
            <a:r>
              <a:rPr lang="ru-RU" sz="2000" b="1" dirty="0"/>
              <a:t>например</a:t>
            </a:r>
            <a:r>
              <a:rPr lang="ru-RU" sz="2000" dirty="0"/>
              <a:t>: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Kilo Lima One Three</a:t>
            </a: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Eight</a:t>
            </a: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Six</a:t>
            </a:r>
            <a:r>
              <a:rPr lang="ru-RU" sz="2000" dirty="0"/>
              <a:t>). Регистр вводимой комбинации не должен влиять на результат (т.е. большие и маленькие буквы дают один и тот же результат).</a:t>
            </a:r>
          </a:p>
        </p:txBody>
      </p:sp>
      <p:pic>
        <p:nvPicPr>
          <p:cNvPr id="4" name="Picture 2" descr="https://res.cloudinary.com/teepublic/image/private/s--K-Y9GIRh--/t_Preview/b_rgb:ffffff,c_limit,f_jpg,h_630,q_90,w_630/v1555171676/production/designs/4632302_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731" y="1283508"/>
            <a:ext cx="5169828" cy="5169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25713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08568" y="6237311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950847" y="1156721"/>
            <a:ext cx="644471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/>
              <a:t>Простой вариант: </a:t>
            </a:r>
            <a:r>
              <a:rPr lang="ru-RU" sz="2800" dirty="0"/>
              <a:t>Написать скрипт которые будет словами записывать сумму заданную числом которое ввёл пользователь в пределах от 1 до 999</a:t>
            </a:r>
            <a:r>
              <a:rPr lang="en-US" sz="2800" dirty="0"/>
              <a:t> (</a:t>
            </a:r>
            <a:r>
              <a:rPr lang="ru-RU" sz="2800" dirty="0"/>
              <a:t>включительно</a:t>
            </a:r>
            <a:r>
              <a:rPr lang="en-US" sz="2800" dirty="0"/>
              <a:t>)</a:t>
            </a:r>
            <a:r>
              <a:rPr lang="ru-RU" sz="2800" dirty="0"/>
              <a:t>. Например </a:t>
            </a:r>
            <a:r>
              <a:rPr lang="ru-RU" sz="2800" b="1" dirty="0">
                <a:solidFill>
                  <a:srgbClr val="0070C0"/>
                </a:solidFill>
              </a:rPr>
              <a:t>643</a:t>
            </a:r>
            <a:r>
              <a:rPr lang="ru-RU" sz="2800" dirty="0"/>
              <a:t> =</a:t>
            </a:r>
            <a:r>
              <a:rPr lang="en-US" sz="2800" dirty="0"/>
              <a:t>&gt; </a:t>
            </a:r>
            <a:r>
              <a:rPr lang="ru-RU" sz="2800" dirty="0"/>
              <a:t>«</a:t>
            </a:r>
            <a:r>
              <a:rPr lang="ru-RU" sz="2800" b="1" dirty="0">
                <a:solidFill>
                  <a:srgbClr val="00B050"/>
                </a:solidFill>
              </a:rPr>
              <a:t>шестьсот сорок три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ru-RU" sz="2800" b="1" dirty="0">
                <a:solidFill>
                  <a:srgbClr val="00B050"/>
                </a:solidFill>
              </a:rPr>
              <a:t>гривны</a:t>
            </a:r>
            <a:r>
              <a:rPr lang="ru-RU" sz="2800" dirty="0"/>
              <a:t>»  </a:t>
            </a:r>
            <a:r>
              <a:rPr lang="ru-RU" sz="2800" i="1" dirty="0"/>
              <a:t>(не забывая добавлять слово </a:t>
            </a:r>
            <a:r>
              <a:rPr lang="ru-RU" sz="2800" b="1" i="1" dirty="0"/>
              <a:t>гривен</a:t>
            </a:r>
            <a:r>
              <a:rPr lang="ru-RU" sz="2800" i="1" dirty="0"/>
              <a:t>, </a:t>
            </a:r>
            <a:r>
              <a:rPr lang="ru-RU" sz="2800" b="1" i="1" dirty="0"/>
              <a:t>гривна</a:t>
            </a:r>
            <a:r>
              <a:rPr lang="ru-RU" sz="2800" i="1" dirty="0"/>
              <a:t> и т.д. в зависимости от необходимого склонения).</a:t>
            </a:r>
            <a:br>
              <a:rPr lang="en-US" sz="2800" i="1" dirty="0"/>
            </a:br>
            <a:br>
              <a:rPr lang="en-US" sz="2800" i="1" dirty="0"/>
            </a:br>
            <a:r>
              <a:rPr lang="ru-RU" sz="2800" b="1" dirty="0"/>
              <a:t>Сложный вариант: </a:t>
            </a:r>
            <a:r>
              <a:rPr lang="ru-RU" sz="2800" dirty="0"/>
              <a:t>сделать вывод от </a:t>
            </a:r>
            <a:r>
              <a:rPr lang="ru-RU" sz="2800" b="1" dirty="0"/>
              <a:t>1</a:t>
            </a:r>
            <a:r>
              <a:rPr lang="ru-RU" sz="2800" dirty="0"/>
              <a:t> до </a:t>
            </a:r>
            <a:r>
              <a:rPr lang="ru-RU" sz="2800" b="1" dirty="0"/>
              <a:t>999 </a:t>
            </a:r>
            <a:r>
              <a:rPr lang="ru-RU" sz="2800" b="1"/>
              <a:t>999 999 999</a:t>
            </a:r>
            <a:r>
              <a:rPr lang="ru-RU" sz="2800"/>
              <a:t>.</a:t>
            </a:r>
            <a:endParaRPr lang="ru-RU" sz="2800" dirty="0"/>
          </a:p>
        </p:txBody>
      </p:sp>
      <p:pic>
        <p:nvPicPr>
          <p:cNvPr id="3076" name="Picture 4" descr="https://scontent.fdnk3-2.fna.fbcdn.net/v/t1.0-9/20621100_1631429633535214_6800378863909335045_n.jpg?_nc_cat=108&amp;_nc_ohc=bLA3_ufcjZQAQmyLlGIYeJM5SjNBuLX3nI7DjccFy4NJvqIiV1JXwP1yA&amp;_nc_ht=scontent.fdnk3-2.fna&amp;oh=63da0686bbc4684db6d8427f65657ff7&amp;oe=5E439A27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72"/>
          <a:stretch/>
        </p:blipFill>
        <p:spPr bwMode="auto">
          <a:xfrm>
            <a:off x="767408" y="1412776"/>
            <a:ext cx="3734571" cy="4896544"/>
          </a:xfrm>
          <a:prstGeom prst="rect">
            <a:avLst/>
          </a:prstGeom>
          <a:ln>
            <a:solidFill>
              <a:srgbClr val="92D05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Заголовок 20">
            <a:extLst>
              <a:ext uri="{FF2B5EF4-FFF2-40B4-BE49-F238E27FC236}">
                <a16:creationId xmlns:a16="http://schemas.microsoft.com/office/drawing/2014/main" id="{54BD55CB-7456-545F-DF38-2CF05F219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96752"/>
          </a:xfrm>
        </p:spPr>
        <p:txBody>
          <a:bodyPr>
            <a:noAutofit/>
          </a:bodyPr>
          <a:lstStyle/>
          <a:p>
            <a:pPr algn="ctr"/>
            <a:r>
              <a:rPr lang="ru-RU" sz="4000" b="1" dirty="0">
                <a:latin typeface="+mn-lt"/>
              </a:rPr>
              <a:t>Домашнее задание</a:t>
            </a:r>
            <a:r>
              <a:rPr lang="en-US" sz="4000" b="1" dirty="0">
                <a:latin typeface="+mn-lt"/>
              </a:rPr>
              <a:t> </a:t>
            </a:r>
            <a:r>
              <a:rPr lang="en-US" sz="4000" b="1" dirty="0">
                <a:solidFill>
                  <a:srgbClr val="00B050"/>
                </a:solidFill>
                <a:latin typeface="+mn-lt"/>
              </a:rPr>
              <a:t>#B.2</a:t>
            </a:r>
            <a:endParaRPr lang="uk-UA" sz="4000" b="1" dirty="0">
              <a:solidFill>
                <a:srgbClr val="00B05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72141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05358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Заголовок 4"/>
          <p:cNvSpPr>
            <a:spLocks noGrp="1"/>
          </p:cNvSpPr>
          <p:nvPr>
            <p:ph type="title"/>
          </p:nvPr>
        </p:nvSpPr>
        <p:spPr>
          <a:xfrm>
            <a:off x="0" y="390088"/>
            <a:ext cx="12192000" cy="878672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>
                <a:latin typeface="+mn-lt"/>
              </a:rPr>
              <a:t>Коллекции в </a:t>
            </a:r>
            <a:r>
              <a:rPr lang="en-US" sz="4000" b="1" dirty="0">
                <a:latin typeface="+mn-lt"/>
              </a:rPr>
              <a:t>JavaScript</a:t>
            </a:r>
            <a:endParaRPr lang="ru-RU" sz="4000" b="1" dirty="0">
              <a:latin typeface="+mn-lt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767408" y="3053278"/>
            <a:ext cx="1101722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ru-RU" sz="2800" b="1" dirty="0"/>
              <a:t>Массивы (с числовыми индексами) </a:t>
            </a:r>
            <a:r>
              <a:rPr lang="en-US" sz="2800" b="1" dirty="0"/>
              <a:t>				| </a:t>
            </a:r>
            <a:r>
              <a:rPr lang="en-US" sz="2800" b="1" dirty="0">
                <a:solidFill>
                  <a:srgbClr val="00B050"/>
                </a:solidFill>
              </a:rPr>
              <a:t>Array</a:t>
            </a:r>
          </a:p>
          <a:p>
            <a:pPr marL="514350" indent="-514350">
              <a:buAutoNum type="arabicPeriod"/>
            </a:pPr>
            <a:r>
              <a:rPr lang="ru-RU" sz="2800" b="1" dirty="0"/>
              <a:t>Ассоциативные массивы (со строковыми индексами) </a:t>
            </a:r>
            <a:r>
              <a:rPr lang="en-US" sz="2800" b="1" dirty="0"/>
              <a:t>	| </a:t>
            </a:r>
            <a:r>
              <a:rPr lang="en-US" sz="2800" b="1" dirty="0">
                <a:solidFill>
                  <a:srgbClr val="0070C0"/>
                </a:solidFill>
              </a:rPr>
              <a:t>Object</a:t>
            </a:r>
          </a:p>
          <a:p>
            <a:pPr marL="514350" indent="-514350">
              <a:buAutoNum type="arabicPeriod"/>
            </a:pPr>
            <a:r>
              <a:rPr lang="ru-RU" sz="2800" b="1" dirty="0">
                <a:solidFill>
                  <a:schemeClr val="bg1">
                    <a:lumMod val="75000"/>
                  </a:schemeClr>
                </a:solidFill>
              </a:rPr>
              <a:t>Словари (с ключом произвольного типа)</a:t>
            </a:r>
            <a:r>
              <a:rPr lang="en-US" sz="2800" b="1" dirty="0"/>
              <a:t>		</a:t>
            </a:r>
            <a:r>
              <a:rPr lang="ru-RU" sz="2800" b="1" dirty="0"/>
              <a:t>	</a:t>
            </a:r>
            <a:r>
              <a:rPr lang="en-US" sz="2800" b="1" dirty="0">
                <a:solidFill>
                  <a:schemeClr val="bg1">
                    <a:lumMod val="75000"/>
                  </a:schemeClr>
                </a:solidFill>
              </a:rPr>
              <a:t>| Map</a:t>
            </a:r>
          </a:p>
          <a:p>
            <a:pPr marL="514350" indent="-514350">
              <a:buAutoNum type="arabicPeriod"/>
            </a:pPr>
            <a:r>
              <a:rPr lang="ru-RU" sz="2800" b="1" dirty="0">
                <a:solidFill>
                  <a:schemeClr val="bg1">
                    <a:lumMod val="75000"/>
                  </a:schemeClr>
                </a:solidFill>
              </a:rPr>
              <a:t>Множество (без ключей, элементы не повторяются)</a:t>
            </a:r>
            <a:r>
              <a:rPr lang="en-US" sz="2800" b="1" dirty="0">
                <a:solidFill>
                  <a:schemeClr val="bg1">
                    <a:lumMod val="75000"/>
                  </a:schemeClr>
                </a:solidFill>
              </a:rPr>
              <a:t>	| Set</a:t>
            </a:r>
            <a:endParaRPr lang="ru-RU" sz="28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73364" y="1628800"/>
            <a:ext cx="70352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i="1" dirty="0"/>
              <a:t>Большинство (но не все) коллекций построено по принципу хранения пар: ключ-значение и такие коллекции называют </a:t>
            </a:r>
            <a:r>
              <a:rPr lang="ru-RU" sz="2400" b="1" i="1" dirty="0"/>
              <a:t>словари</a:t>
            </a:r>
            <a:r>
              <a:rPr lang="ru-RU" sz="2400" i="1" dirty="0"/>
              <a:t>…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9416" y="5157192"/>
            <a:ext cx="70352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/>
              <a:t>Тип данных всех коллекций – </a:t>
            </a:r>
            <a:r>
              <a:rPr lang="en-US" sz="2400" b="1" i="1" dirty="0">
                <a:solidFill>
                  <a:srgbClr val="0070C0"/>
                </a:solidFill>
              </a:rPr>
              <a:t>object</a:t>
            </a:r>
            <a:r>
              <a:rPr lang="en-US" sz="2400" i="1" dirty="0"/>
              <a:t>, </a:t>
            </a:r>
            <a:r>
              <a:rPr lang="ru-RU" sz="2400" i="1" dirty="0"/>
              <a:t>все они построение на базе объектов.</a:t>
            </a:r>
          </a:p>
        </p:txBody>
      </p:sp>
    </p:spTree>
    <p:extLst>
      <p:ext uri="{BB962C8B-B14F-4D97-AF65-F5344CB8AC3E}">
        <p14:creationId xmlns:p14="http://schemas.microsoft.com/office/powerpoint/2010/main" val="2835997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7200" b="1" dirty="0"/>
              <a:t>2</a:t>
            </a:r>
            <a:r>
              <a:rPr lang="ru-RU" sz="7200" b="1" dirty="0"/>
              <a:t>. Массивы</a:t>
            </a:r>
            <a:r>
              <a:rPr lang="en-US" sz="7200" b="1" dirty="0"/>
              <a:t> </a:t>
            </a:r>
            <a:r>
              <a:rPr lang="ru-RU" sz="7200" b="1" dirty="0"/>
              <a:t>(</a:t>
            </a:r>
            <a:r>
              <a:rPr lang="en-US" sz="7200" b="1" dirty="0"/>
              <a:t>Array</a:t>
            </a:r>
            <a:r>
              <a:rPr lang="ru-RU" sz="7200" b="1" dirty="0"/>
              <a:t>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2452565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32304" cy="6871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9103499" y="260648"/>
            <a:ext cx="28010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/>
              <a:t>Массив / </a:t>
            </a:r>
            <a:r>
              <a:rPr lang="en-US" sz="3200" b="1" dirty="0"/>
              <a:t>Array</a:t>
            </a:r>
            <a:endParaRPr lang="ru-RU" sz="32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9127560" y="980728"/>
            <a:ext cx="280108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Массив</a:t>
            </a:r>
            <a:r>
              <a:rPr lang="ru-RU" dirty="0"/>
              <a:t> (с числовыми индексами) – коллекция хранящая неограниченное количество элементов (ячеек), у каждого из которых есть порядковый номер. Типы данных хранимых в ячейках массива не ограничены, в рамках одного массива в разных ячейках могут хранится разные типы данных, в том числе и другие (вложенные) массивы.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Базовые действия с массивом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99656" y="6128915"/>
            <a:ext cx="5836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https://uk.javascript.info/array</a:t>
            </a:r>
            <a:endParaRPr lang="ru-RU" sz="2400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3873" y="961234"/>
            <a:ext cx="7604254" cy="49318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02799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8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Полезные методы массива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6128915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3"/>
              </a:rPr>
              <a:t>https://uk.javascript.info/array-methods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7547" y="935186"/>
            <a:ext cx="7596906" cy="50244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7720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 err="1"/>
              <a:t>Псевдомассивы</a:t>
            </a:r>
            <a:r>
              <a:rPr lang="ru-RU" sz="3600" b="1" dirty="0"/>
              <a:t> на примере строкового типа</a:t>
            </a:r>
            <a:endParaRPr lang="ru-RU" sz="3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432" y="867574"/>
            <a:ext cx="10429318" cy="36749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3"/>
              </a:rPr>
              <a:t>https://uk.javascript.info/string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983432" y="4656889"/>
            <a:ext cx="104293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100" b="1" dirty="0" err="1"/>
              <a:t>Псевдомассивами</a:t>
            </a:r>
            <a:r>
              <a:rPr lang="ru-RU" sz="2100" dirty="0"/>
              <a:t> называют структуры у которых есть возможность обратится к элементами при помощи синтаксиса </a:t>
            </a:r>
            <a:r>
              <a:rPr lang="en-US" sz="2100" b="1" dirty="0"/>
              <a:t>[…]</a:t>
            </a:r>
            <a:r>
              <a:rPr lang="ru-RU" sz="2100" dirty="0"/>
              <a:t>,</a:t>
            </a:r>
            <a:r>
              <a:rPr lang="en-US" sz="2100" dirty="0"/>
              <a:t> </a:t>
            </a:r>
            <a:r>
              <a:rPr lang="ru-RU" sz="2100" dirty="0"/>
              <a:t>а также возможность узнать количество элементов (</a:t>
            </a:r>
            <a:r>
              <a:rPr lang="en-US" sz="2100" b="1" dirty="0"/>
              <a:t>.length</a:t>
            </a:r>
            <a:r>
              <a:rPr lang="ru-RU" sz="2100" dirty="0"/>
              <a:t>)</a:t>
            </a:r>
            <a:r>
              <a:rPr lang="en-US" sz="2100" dirty="0"/>
              <a:t>,</a:t>
            </a:r>
            <a:r>
              <a:rPr lang="ru-RU" sz="2100" dirty="0"/>
              <a:t> но, при этом, не являющиеся массивами и не обладающие функциональностью массивов. В частности строки не позволяют менять символы строки.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3005</TotalTime>
  <Words>1309</Words>
  <Application>Microsoft Office PowerPoint</Application>
  <PresentationFormat>Широкий екран</PresentationFormat>
  <Paragraphs>108</Paragraphs>
  <Slides>32</Slides>
  <Notes>1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Тема Office</vt:lpstr>
      <vt:lpstr>Презентація PowerPoint</vt:lpstr>
      <vt:lpstr>Презентація PowerPoint</vt:lpstr>
      <vt:lpstr>Презентація PowerPoint</vt:lpstr>
      <vt:lpstr>Коллекции в JavaScript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object - ссылочная структура данных, т.е сам объект находится где-то в памяти, а в переменной находится только ссылка на него, поэтому когда мы копируем такую переменную в другую, то копируются только ссылки, а сам объект остаётся одним и тем же.</vt:lpstr>
      <vt:lpstr>Прототип это объект который «дополняет» своими свойствами и методами другой (дочерний) объект. Установить кто у объекта будет прототипом  можно при помощи свойства __proto__.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JSON (JavaScript Object Notation)</vt:lpstr>
      <vt:lpstr>WebAPI построенные на обмене данными в формате JSON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Домашнее задание #B.1</vt:lpstr>
      <vt:lpstr>Домашнее задание #B.2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Анатолий Кигель</dc:creator>
  <cp:lastModifiedBy>Anatoliy Kigel</cp:lastModifiedBy>
  <cp:revision>406</cp:revision>
  <dcterms:created xsi:type="dcterms:W3CDTF">2018-10-09T14:11:27Z</dcterms:created>
  <dcterms:modified xsi:type="dcterms:W3CDTF">2023-12-17T17:44:28Z</dcterms:modified>
</cp:coreProperties>
</file>

<file path=docProps/thumbnail.jpeg>
</file>